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8" r:id="rId5"/>
    <p:sldId id="275" r:id="rId6"/>
    <p:sldId id="277" r:id="rId7"/>
    <p:sldId id="276" r:id="rId8"/>
    <p:sldId id="278" r:id="rId9"/>
    <p:sldId id="279" r:id="rId10"/>
    <p:sldId id="280" r:id="rId11"/>
    <p:sldId id="281" r:id="rId12"/>
    <p:sldId id="282" r:id="rId13"/>
    <p:sldId id="283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848"/>
    <a:srgbClr val="F05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A4CADF-0F70-4D57-81C9-C2AA79D3DC79}" v="11" dt="2026-06-22T18:47:48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08" y="-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den Marshall" userId="303f80c1-d37b-4e6f-bb39-89c320d9b8ec" providerId="ADAL" clId="{021E99E8-11F0-4897-8A25-7F8405BA22A9}"/>
    <pc:docChg chg="custSel addSld delSld modSld sldOrd">
      <pc:chgData name="Bryden Marshall" userId="303f80c1-d37b-4e6f-bb39-89c320d9b8ec" providerId="ADAL" clId="{021E99E8-11F0-4897-8A25-7F8405BA22A9}" dt="2026-06-22T18:48:00.317" v="261" actId="18131"/>
      <pc:docMkLst>
        <pc:docMk/>
      </pc:docMkLst>
      <pc:sldChg chg="modSp mod">
        <pc:chgData name="Bryden Marshall" userId="303f80c1-d37b-4e6f-bb39-89c320d9b8ec" providerId="ADAL" clId="{021E99E8-11F0-4897-8A25-7F8405BA22A9}" dt="2026-06-22T18:33:12.259" v="2" actId="20577"/>
        <pc:sldMkLst>
          <pc:docMk/>
          <pc:sldMk cId="2020066349" sldId="268"/>
        </pc:sldMkLst>
        <pc:spChg chg="mod">
          <ac:chgData name="Bryden Marshall" userId="303f80c1-d37b-4e6f-bb39-89c320d9b8ec" providerId="ADAL" clId="{021E99E8-11F0-4897-8A25-7F8405BA22A9}" dt="2026-06-22T18:33:12.259" v="2" actId="20577"/>
          <ac:spMkLst>
            <pc:docMk/>
            <pc:sldMk cId="2020066349" sldId="268"/>
            <ac:spMk id="2" creationId="{D946C525-ADAB-D103-DA5A-A491D1084875}"/>
          </ac:spMkLst>
        </pc:spChg>
      </pc:sldChg>
      <pc:sldChg chg="del">
        <pc:chgData name="Bryden Marshall" userId="303f80c1-d37b-4e6f-bb39-89c320d9b8ec" providerId="ADAL" clId="{021E99E8-11F0-4897-8A25-7F8405BA22A9}" dt="2026-06-22T18:33:19.493" v="4" actId="47"/>
        <pc:sldMkLst>
          <pc:docMk/>
          <pc:sldMk cId="3484391729" sldId="274"/>
        </pc:sldMkLst>
      </pc:sldChg>
      <pc:sldChg chg="addSp delSp modSp mod">
        <pc:chgData name="Bryden Marshall" userId="303f80c1-d37b-4e6f-bb39-89c320d9b8ec" providerId="ADAL" clId="{021E99E8-11F0-4897-8A25-7F8405BA22A9}" dt="2026-06-22T18:40:22.305" v="135" actId="18131"/>
        <pc:sldMkLst>
          <pc:docMk/>
          <pc:sldMk cId="569213853" sldId="275"/>
        </pc:sldMkLst>
        <pc:spChg chg="mod">
          <ac:chgData name="Bryden Marshall" userId="303f80c1-d37b-4e6f-bb39-89c320d9b8ec" providerId="ADAL" clId="{021E99E8-11F0-4897-8A25-7F8405BA22A9}" dt="2026-06-22T18:39:35.704" v="122" actId="20577"/>
          <ac:spMkLst>
            <pc:docMk/>
            <pc:sldMk cId="569213853" sldId="275"/>
            <ac:spMk id="7" creationId="{1882AD46-6B82-AF8E-4C6B-1279B55B19BF}"/>
          </ac:spMkLst>
        </pc:spChg>
        <pc:spChg chg="del">
          <ac:chgData name="Bryden Marshall" userId="303f80c1-d37b-4e6f-bb39-89c320d9b8ec" providerId="ADAL" clId="{021E99E8-11F0-4897-8A25-7F8405BA22A9}" dt="2026-06-22T18:37:43.935" v="68" actId="478"/>
          <ac:spMkLst>
            <pc:docMk/>
            <pc:sldMk cId="569213853" sldId="275"/>
            <ac:spMk id="10" creationId="{E0306236-E501-A6EF-3C9E-677B90A263AA}"/>
          </ac:spMkLst>
        </pc:spChg>
        <pc:spChg chg="del">
          <ac:chgData name="Bryden Marshall" userId="303f80c1-d37b-4e6f-bb39-89c320d9b8ec" providerId="ADAL" clId="{021E99E8-11F0-4897-8A25-7F8405BA22A9}" dt="2026-06-22T18:37:44.921" v="69" actId="478"/>
          <ac:spMkLst>
            <pc:docMk/>
            <pc:sldMk cId="569213853" sldId="275"/>
            <ac:spMk id="11" creationId="{93221682-BAB1-36A3-BFEE-EADC00E51DBB}"/>
          </ac:spMkLst>
        </pc:spChg>
        <pc:spChg chg="mod">
          <ac:chgData name="Bryden Marshall" userId="303f80c1-d37b-4e6f-bb39-89c320d9b8ec" providerId="ADAL" clId="{021E99E8-11F0-4897-8A25-7F8405BA22A9}" dt="2026-06-22T18:37:53.160" v="72" actId="1076"/>
          <ac:spMkLst>
            <pc:docMk/>
            <pc:sldMk cId="569213853" sldId="275"/>
            <ac:spMk id="12" creationId="{452C2FC4-6114-A636-1277-9A044D78B2B0}"/>
          </ac:spMkLst>
        </pc:spChg>
        <pc:spChg chg="del">
          <ac:chgData name="Bryden Marshall" userId="303f80c1-d37b-4e6f-bb39-89c320d9b8ec" providerId="ADAL" clId="{021E99E8-11F0-4897-8A25-7F8405BA22A9}" dt="2026-06-22T18:37:12.497" v="50" actId="478"/>
          <ac:spMkLst>
            <pc:docMk/>
            <pc:sldMk cId="569213853" sldId="275"/>
            <ac:spMk id="15" creationId="{3A20D723-20D5-A2E8-2532-944FA8F6F9BD}"/>
          </ac:spMkLst>
        </pc:spChg>
        <pc:spChg chg="del">
          <ac:chgData name="Bryden Marshall" userId="303f80c1-d37b-4e6f-bb39-89c320d9b8ec" providerId="ADAL" clId="{021E99E8-11F0-4897-8A25-7F8405BA22A9}" dt="2026-06-22T18:37:12.497" v="50" actId="478"/>
          <ac:spMkLst>
            <pc:docMk/>
            <pc:sldMk cId="569213853" sldId="275"/>
            <ac:spMk id="16" creationId="{D03F071F-B4BF-EAF9-6BDC-5E7F09265CDB}"/>
          </ac:spMkLst>
        </pc:spChg>
        <pc:spChg chg="del">
          <ac:chgData name="Bryden Marshall" userId="303f80c1-d37b-4e6f-bb39-89c320d9b8ec" providerId="ADAL" clId="{021E99E8-11F0-4897-8A25-7F8405BA22A9}" dt="2026-06-22T18:37:12.497" v="50" actId="478"/>
          <ac:spMkLst>
            <pc:docMk/>
            <pc:sldMk cId="569213853" sldId="275"/>
            <ac:spMk id="19" creationId="{26FDF222-FEAB-15DC-5B0B-30240BBFC266}"/>
          </ac:spMkLst>
        </pc:spChg>
        <pc:spChg chg="del">
          <ac:chgData name="Bryden Marshall" userId="303f80c1-d37b-4e6f-bb39-89c320d9b8ec" providerId="ADAL" clId="{021E99E8-11F0-4897-8A25-7F8405BA22A9}" dt="2026-06-22T18:37:45.800" v="70" actId="478"/>
          <ac:spMkLst>
            <pc:docMk/>
            <pc:sldMk cId="569213853" sldId="275"/>
            <ac:spMk id="20" creationId="{4B48DF2C-DC97-5E62-ADCA-2E1F2CAD7DA8}"/>
          </ac:spMkLst>
        </pc:spChg>
        <pc:spChg chg="mod">
          <ac:chgData name="Bryden Marshall" userId="303f80c1-d37b-4e6f-bb39-89c320d9b8ec" providerId="ADAL" clId="{021E99E8-11F0-4897-8A25-7F8405BA22A9}" dt="2026-06-22T18:38:00.759" v="77" actId="1076"/>
          <ac:spMkLst>
            <pc:docMk/>
            <pc:sldMk cId="569213853" sldId="275"/>
            <ac:spMk id="22" creationId="{3E589E7A-05E2-DCF5-847A-C8574C10B930}"/>
          </ac:spMkLst>
        </pc:spChg>
        <pc:spChg chg="del">
          <ac:chgData name="Bryden Marshall" userId="303f80c1-d37b-4e6f-bb39-89c320d9b8ec" providerId="ADAL" clId="{021E99E8-11F0-4897-8A25-7F8405BA22A9}" dt="2026-06-22T18:37:46.787" v="71" actId="478"/>
          <ac:spMkLst>
            <pc:docMk/>
            <pc:sldMk cId="569213853" sldId="275"/>
            <ac:spMk id="23" creationId="{618DEA45-2A0E-197D-3162-DD74383D937A}"/>
          </ac:spMkLst>
        </pc:spChg>
        <pc:picChg chg="del">
          <ac:chgData name="Bryden Marshall" userId="303f80c1-d37b-4e6f-bb39-89c320d9b8ec" providerId="ADAL" clId="{021E99E8-11F0-4897-8A25-7F8405BA22A9}" dt="2026-06-22T18:36:22.206" v="7" actId="478"/>
          <ac:picMkLst>
            <pc:docMk/>
            <pc:sldMk cId="569213853" sldId="275"/>
            <ac:picMk id="3" creationId="{96B102E9-84A8-942F-FF61-E85EDB2B9386}"/>
          </ac:picMkLst>
        </pc:picChg>
        <pc:picChg chg="add del mod modCrop">
          <ac:chgData name="Bryden Marshall" userId="303f80c1-d37b-4e6f-bb39-89c320d9b8ec" providerId="ADAL" clId="{021E99E8-11F0-4897-8A25-7F8405BA22A9}" dt="2026-06-22T18:38:37.169" v="96" actId="478"/>
          <ac:picMkLst>
            <pc:docMk/>
            <pc:sldMk cId="569213853" sldId="275"/>
            <ac:picMk id="8" creationId="{4FE6A94D-328C-445C-ED6F-209BEB4D9377}"/>
          </ac:picMkLst>
        </pc:picChg>
        <pc:picChg chg="del">
          <ac:chgData name="Bryden Marshall" userId="303f80c1-d37b-4e6f-bb39-89c320d9b8ec" providerId="ADAL" clId="{021E99E8-11F0-4897-8A25-7F8405BA22A9}" dt="2026-06-22T18:36:22.508" v="8" actId="478"/>
          <ac:picMkLst>
            <pc:docMk/>
            <pc:sldMk cId="569213853" sldId="275"/>
            <ac:picMk id="9" creationId="{46CD348D-7AEB-1483-D1A6-A9A54AE133C2}"/>
          </ac:picMkLst>
        </pc:picChg>
        <pc:picChg chg="add del mod modCrop">
          <ac:chgData name="Bryden Marshall" userId="303f80c1-d37b-4e6f-bb39-89c320d9b8ec" providerId="ADAL" clId="{021E99E8-11F0-4897-8A25-7F8405BA22A9}" dt="2026-06-22T18:39:00.728" v="106" actId="478"/>
          <ac:picMkLst>
            <pc:docMk/>
            <pc:sldMk cId="569213853" sldId="275"/>
            <ac:picMk id="13" creationId="{742233FC-0B6D-D576-1EA1-9163CEACB2BB}"/>
          </ac:picMkLst>
        </pc:picChg>
        <pc:picChg chg="del">
          <ac:chgData name="Bryden Marshall" userId="303f80c1-d37b-4e6f-bb39-89c320d9b8ec" providerId="ADAL" clId="{021E99E8-11F0-4897-8A25-7F8405BA22A9}" dt="2026-06-22T18:36:43.553" v="17" actId="478"/>
          <ac:picMkLst>
            <pc:docMk/>
            <pc:sldMk cId="569213853" sldId="275"/>
            <ac:picMk id="14" creationId="{39478D57-2D92-B7D6-149D-C523D07D4A0F}"/>
          </ac:picMkLst>
        </pc:picChg>
        <pc:picChg chg="del">
          <ac:chgData name="Bryden Marshall" userId="303f80c1-d37b-4e6f-bb39-89c320d9b8ec" providerId="ADAL" clId="{021E99E8-11F0-4897-8A25-7F8405BA22A9}" dt="2026-06-22T18:36:43.866" v="18" actId="478"/>
          <ac:picMkLst>
            <pc:docMk/>
            <pc:sldMk cId="569213853" sldId="275"/>
            <ac:picMk id="18" creationId="{397F663A-CCD6-A42A-B811-D1F864741147}"/>
          </ac:picMkLst>
        </pc:picChg>
        <pc:picChg chg="add del mod modCrop">
          <ac:chgData name="Bryden Marshall" userId="303f80c1-d37b-4e6f-bb39-89c320d9b8ec" providerId="ADAL" clId="{021E99E8-11F0-4897-8A25-7F8405BA22A9}" dt="2026-06-22T18:39:36.977" v="123" actId="478"/>
          <ac:picMkLst>
            <pc:docMk/>
            <pc:sldMk cId="569213853" sldId="275"/>
            <ac:picMk id="21" creationId="{D578979A-6505-9FD2-7866-FB7E319C48B2}"/>
          </ac:picMkLst>
        </pc:picChg>
        <pc:picChg chg="add del mod modCrop">
          <ac:chgData name="Bryden Marshall" userId="303f80c1-d37b-4e6f-bb39-89c320d9b8ec" providerId="ADAL" clId="{021E99E8-11F0-4897-8A25-7F8405BA22A9}" dt="2026-06-22T18:40:13.184" v="132" actId="478"/>
          <ac:picMkLst>
            <pc:docMk/>
            <pc:sldMk cId="569213853" sldId="275"/>
            <ac:picMk id="24" creationId="{B4A7EC5B-0327-6405-5336-A7495C10D4DC}"/>
          </ac:picMkLst>
        </pc:picChg>
        <pc:picChg chg="del">
          <ac:chgData name="Bryden Marshall" userId="303f80c1-d37b-4e6f-bb39-89c320d9b8ec" providerId="ADAL" clId="{021E99E8-11F0-4897-8A25-7F8405BA22A9}" dt="2026-06-22T18:37:13.330" v="51" actId="478"/>
          <ac:picMkLst>
            <pc:docMk/>
            <pc:sldMk cId="569213853" sldId="275"/>
            <ac:picMk id="25" creationId="{487320B2-CCFB-3549-FFA8-F874B4F3F2FF}"/>
          </ac:picMkLst>
        </pc:picChg>
        <pc:picChg chg="del">
          <ac:chgData name="Bryden Marshall" userId="303f80c1-d37b-4e6f-bb39-89c320d9b8ec" providerId="ADAL" clId="{021E99E8-11F0-4897-8A25-7F8405BA22A9}" dt="2026-06-22T18:37:13.650" v="52" actId="478"/>
          <ac:picMkLst>
            <pc:docMk/>
            <pc:sldMk cId="569213853" sldId="275"/>
            <ac:picMk id="27" creationId="{DD09DD92-45D0-3DCB-517F-5AA30149E444}"/>
          </ac:picMkLst>
        </pc:picChg>
        <pc:picChg chg="add mod modCrop">
          <ac:chgData name="Bryden Marshall" userId="303f80c1-d37b-4e6f-bb39-89c320d9b8ec" providerId="ADAL" clId="{021E99E8-11F0-4897-8A25-7F8405BA22A9}" dt="2026-06-22T18:40:06.932" v="131" actId="1076"/>
          <ac:picMkLst>
            <pc:docMk/>
            <pc:sldMk cId="569213853" sldId="275"/>
            <ac:picMk id="28" creationId="{DEB95D32-ACB4-37D1-F65A-D2001B1E6D86}"/>
          </ac:picMkLst>
        </pc:picChg>
        <pc:picChg chg="add mod modCrop">
          <ac:chgData name="Bryden Marshall" userId="303f80c1-d37b-4e6f-bb39-89c320d9b8ec" providerId="ADAL" clId="{021E99E8-11F0-4897-8A25-7F8405BA22A9}" dt="2026-06-22T18:40:22.305" v="135" actId="18131"/>
          <ac:picMkLst>
            <pc:docMk/>
            <pc:sldMk cId="569213853" sldId="275"/>
            <ac:picMk id="29" creationId="{A4CA7FC3-DE42-A716-449C-5077835CB081}"/>
          </ac:picMkLst>
        </pc:picChg>
      </pc:sldChg>
      <pc:sldChg chg="del">
        <pc:chgData name="Bryden Marshall" userId="303f80c1-d37b-4e6f-bb39-89c320d9b8ec" providerId="ADAL" clId="{021E99E8-11F0-4897-8A25-7F8405BA22A9}" dt="2026-06-22T18:33:19.938" v="5" actId="47"/>
        <pc:sldMkLst>
          <pc:docMk/>
          <pc:sldMk cId="3618160321" sldId="276"/>
        </pc:sldMkLst>
      </pc:sldChg>
      <pc:sldChg chg="add">
        <pc:chgData name="Bryden Marshall" userId="303f80c1-d37b-4e6f-bb39-89c320d9b8ec" providerId="ADAL" clId="{021E99E8-11F0-4897-8A25-7F8405BA22A9}" dt="2026-06-22T18:38:35.466" v="95" actId="2890"/>
        <pc:sldMkLst>
          <pc:docMk/>
          <pc:sldMk cId="3777699566" sldId="276"/>
        </pc:sldMkLst>
      </pc:sldChg>
      <pc:sldChg chg="del">
        <pc:chgData name="Bryden Marshall" userId="303f80c1-d37b-4e6f-bb39-89c320d9b8ec" providerId="ADAL" clId="{021E99E8-11F0-4897-8A25-7F8405BA22A9}" dt="2026-06-22T18:33:19.182" v="3" actId="47"/>
        <pc:sldMkLst>
          <pc:docMk/>
          <pc:sldMk cId="285617302" sldId="277"/>
        </pc:sldMkLst>
      </pc:sldChg>
      <pc:sldChg chg="add">
        <pc:chgData name="Bryden Marshall" userId="303f80c1-d37b-4e6f-bb39-89c320d9b8ec" providerId="ADAL" clId="{021E99E8-11F0-4897-8A25-7F8405BA22A9}" dt="2026-06-22T18:39:26.822" v="112" actId="2890"/>
        <pc:sldMkLst>
          <pc:docMk/>
          <pc:sldMk cId="845744813" sldId="277"/>
        </pc:sldMkLst>
      </pc:sldChg>
      <pc:sldChg chg="addSp delSp modSp add mod">
        <pc:chgData name="Bryden Marshall" userId="303f80c1-d37b-4e6f-bb39-89c320d9b8ec" providerId="ADAL" clId="{021E99E8-11F0-4897-8A25-7F8405BA22A9}" dt="2026-06-22T18:42:05.973" v="168" actId="18131"/>
        <pc:sldMkLst>
          <pc:docMk/>
          <pc:sldMk cId="13662877" sldId="278"/>
        </pc:sldMkLst>
        <pc:spChg chg="mod">
          <ac:chgData name="Bryden Marshall" userId="303f80c1-d37b-4e6f-bb39-89c320d9b8ec" providerId="ADAL" clId="{021E99E8-11F0-4897-8A25-7F8405BA22A9}" dt="2026-06-22T18:41:27.939" v="155" actId="20577"/>
          <ac:spMkLst>
            <pc:docMk/>
            <pc:sldMk cId="13662877" sldId="278"/>
            <ac:spMk id="7" creationId="{D3848790-FF8B-1ABE-6432-2A1C89419477}"/>
          </ac:spMkLst>
        </pc:spChg>
        <pc:picChg chg="add del mod modCrop">
          <ac:chgData name="Bryden Marshall" userId="303f80c1-d37b-4e6f-bb39-89c320d9b8ec" providerId="ADAL" clId="{021E99E8-11F0-4897-8A25-7F8405BA22A9}" dt="2026-06-22T18:41:26.512" v="154" actId="478"/>
          <ac:picMkLst>
            <pc:docMk/>
            <pc:sldMk cId="13662877" sldId="278"/>
            <ac:picMk id="3" creationId="{A230646F-289E-32C9-9657-5BF7C87579B7}"/>
          </ac:picMkLst>
        </pc:picChg>
        <pc:picChg chg="del">
          <ac:chgData name="Bryden Marshall" userId="303f80c1-d37b-4e6f-bb39-89c320d9b8ec" providerId="ADAL" clId="{021E99E8-11F0-4897-8A25-7F8405BA22A9}" dt="2026-06-22T18:40:35.240" v="138" actId="478"/>
          <ac:picMkLst>
            <pc:docMk/>
            <pc:sldMk cId="13662877" sldId="278"/>
            <ac:picMk id="8" creationId="{DDA9036E-B96D-35AF-B84E-B788BAE0D911}"/>
          </ac:picMkLst>
        </pc:picChg>
        <pc:picChg chg="add del mod modCrop">
          <ac:chgData name="Bryden Marshall" userId="303f80c1-d37b-4e6f-bb39-89c320d9b8ec" providerId="ADAL" clId="{021E99E8-11F0-4897-8A25-7F8405BA22A9}" dt="2026-06-22T18:41:53.840" v="164" actId="478"/>
          <ac:picMkLst>
            <pc:docMk/>
            <pc:sldMk cId="13662877" sldId="278"/>
            <ac:picMk id="9" creationId="{9EFC4661-4F07-01FE-460C-76841D3FB0E5}"/>
          </ac:picMkLst>
        </pc:picChg>
        <pc:picChg chg="add mod modCrop">
          <ac:chgData name="Bryden Marshall" userId="303f80c1-d37b-4e6f-bb39-89c320d9b8ec" providerId="ADAL" clId="{021E99E8-11F0-4897-8A25-7F8405BA22A9}" dt="2026-06-22T18:41:52.247" v="163" actId="1076"/>
          <ac:picMkLst>
            <pc:docMk/>
            <pc:sldMk cId="13662877" sldId="278"/>
            <ac:picMk id="11" creationId="{DA6E10C8-3E2E-72E1-DFA1-499B4EB3D7A5}"/>
          </ac:picMkLst>
        </pc:picChg>
        <pc:picChg chg="del">
          <ac:chgData name="Bryden Marshall" userId="303f80c1-d37b-4e6f-bb39-89c320d9b8ec" providerId="ADAL" clId="{021E99E8-11F0-4897-8A25-7F8405BA22A9}" dt="2026-06-22T18:40:59.584" v="146" actId="478"/>
          <ac:picMkLst>
            <pc:docMk/>
            <pc:sldMk cId="13662877" sldId="278"/>
            <ac:picMk id="13" creationId="{D921EAE2-4DAE-2B3A-439C-9CC4771AE720}"/>
          </ac:picMkLst>
        </pc:picChg>
        <pc:picChg chg="add mod modCrop">
          <ac:chgData name="Bryden Marshall" userId="303f80c1-d37b-4e6f-bb39-89c320d9b8ec" providerId="ADAL" clId="{021E99E8-11F0-4897-8A25-7F8405BA22A9}" dt="2026-06-22T18:42:05.973" v="168" actId="18131"/>
          <ac:picMkLst>
            <pc:docMk/>
            <pc:sldMk cId="13662877" sldId="278"/>
            <ac:picMk id="14" creationId="{6EF26E61-5DD5-A296-9D3C-6CAF8FEA7C16}"/>
          </ac:picMkLst>
        </pc:picChg>
      </pc:sldChg>
      <pc:sldChg chg="del">
        <pc:chgData name="Bryden Marshall" userId="303f80c1-d37b-4e6f-bb39-89c320d9b8ec" providerId="ADAL" clId="{021E99E8-11F0-4897-8A25-7F8405BA22A9}" dt="2026-06-22T18:33:20.274" v="6" actId="47"/>
        <pc:sldMkLst>
          <pc:docMk/>
          <pc:sldMk cId="1447584252" sldId="278"/>
        </pc:sldMkLst>
      </pc:sldChg>
      <pc:sldChg chg="add">
        <pc:chgData name="Bryden Marshall" userId="303f80c1-d37b-4e6f-bb39-89c320d9b8ec" providerId="ADAL" clId="{021E99E8-11F0-4897-8A25-7F8405BA22A9}" dt="2026-06-22T18:41:24.089" v="153" actId="2890"/>
        <pc:sldMkLst>
          <pc:docMk/>
          <pc:sldMk cId="1456122796" sldId="279"/>
        </pc:sldMkLst>
      </pc:sldChg>
      <pc:sldChg chg="addSp delSp modSp add mod ord">
        <pc:chgData name="Bryden Marshall" userId="303f80c1-d37b-4e6f-bb39-89c320d9b8ec" providerId="ADAL" clId="{021E99E8-11F0-4897-8A25-7F8405BA22A9}" dt="2026-06-22T18:43:49.294" v="184" actId="18131"/>
        <pc:sldMkLst>
          <pc:docMk/>
          <pc:sldMk cId="1770514790" sldId="280"/>
        </pc:sldMkLst>
        <pc:spChg chg="mod">
          <ac:chgData name="Bryden Marshall" userId="303f80c1-d37b-4e6f-bb39-89c320d9b8ec" providerId="ADAL" clId="{021E99E8-11F0-4897-8A25-7F8405BA22A9}" dt="2026-06-22T18:43:15.443" v="172" actId="20577"/>
          <ac:spMkLst>
            <pc:docMk/>
            <pc:sldMk cId="1770514790" sldId="280"/>
            <ac:spMk id="7" creationId="{5C283976-3833-633B-796B-0B51C5186C43}"/>
          </ac:spMkLst>
        </pc:spChg>
        <pc:picChg chg="add mod modCrop">
          <ac:chgData name="Bryden Marshall" userId="303f80c1-d37b-4e6f-bb39-89c320d9b8ec" providerId="ADAL" clId="{021E99E8-11F0-4897-8A25-7F8405BA22A9}" dt="2026-06-22T18:43:40.013" v="180" actId="14100"/>
          <ac:picMkLst>
            <pc:docMk/>
            <pc:sldMk cId="1770514790" sldId="280"/>
            <ac:picMk id="3" creationId="{62BC9047-12A6-7F6A-1A41-35DE0EEACB3E}"/>
          </ac:picMkLst>
        </pc:picChg>
        <pc:picChg chg="del">
          <ac:chgData name="Bryden Marshall" userId="303f80c1-d37b-4e6f-bb39-89c320d9b8ec" providerId="ADAL" clId="{021E99E8-11F0-4897-8A25-7F8405BA22A9}" dt="2026-06-22T18:43:16.507" v="173" actId="478"/>
          <ac:picMkLst>
            <pc:docMk/>
            <pc:sldMk cId="1770514790" sldId="280"/>
            <ac:picMk id="8" creationId="{8FFDC9FF-A42D-4D56-F23E-7169DF739EB5}"/>
          </ac:picMkLst>
        </pc:picChg>
        <pc:picChg chg="add mod modCrop">
          <ac:chgData name="Bryden Marshall" userId="303f80c1-d37b-4e6f-bb39-89c320d9b8ec" providerId="ADAL" clId="{021E99E8-11F0-4897-8A25-7F8405BA22A9}" dt="2026-06-22T18:43:49.294" v="184" actId="18131"/>
          <ac:picMkLst>
            <pc:docMk/>
            <pc:sldMk cId="1770514790" sldId="280"/>
            <ac:picMk id="9" creationId="{92D56D9E-FB2D-B66C-1F57-83549754CA3C}"/>
          </ac:picMkLst>
        </pc:picChg>
        <pc:picChg chg="del">
          <ac:chgData name="Bryden Marshall" userId="303f80c1-d37b-4e6f-bb39-89c320d9b8ec" providerId="ADAL" clId="{021E99E8-11F0-4897-8A25-7F8405BA22A9}" dt="2026-06-22T18:43:41.061" v="181" actId="478"/>
          <ac:picMkLst>
            <pc:docMk/>
            <pc:sldMk cId="1770514790" sldId="280"/>
            <ac:picMk id="13" creationId="{90F4C0D2-13B1-8357-3BCC-8998C63C3456}"/>
          </ac:picMkLst>
        </pc:picChg>
      </pc:sldChg>
      <pc:sldChg chg="addSp delSp modSp add mod">
        <pc:chgData name="Bryden Marshall" userId="303f80c1-d37b-4e6f-bb39-89c320d9b8ec" providerId="ADAL" clId="{021E99E8-11F0-4897-8A25-7F8405BA22A9}" dt="2026-06-22T18:44:49.750" v="199" actId="18131"/>
        <pc:sldMkLst>
          <pc:docMk/>
          <pc:sldMk cId="3760636393" sldId="281"/>
        </pc:sldMkLst>
        <pc:spChg chg="mod">
          <ac:chgData name="Bryden Marshall" userId="303f80c1-d37b-4e6f-bb39-89c320d9b8ec" providerId="ADAL" clId="{021E99E8-11F0-4897-8A25-7F8405BA22A9}" dt="2026-06-22T18:44:17.010" v="186" actId="20577"/>
          <ac:spMkLst>
            <pc:docMk/>
            <pc:sldMk cId="3760636393" sldId="281"/>
            <ac:spMk id="7" creationId="{9C4755FE-E262-D1BC-E9E8-0BB0AE0826CD}"/>
          </ac:spMkLst>
        </pc:spChg>
        <pc:picChg chg="del">
          <ac:chgData name="Bryden Marshall" userId="303f80c1-d37b-4e6f-bb39-89c320d9b8ec" providerId="ADAL" clId="{021E99E8-11F0-4897-8A25-7F8405BA22A9}" dt="2026-06-22T18:44:17.532" v="187" actId="478"/>
          <ac:picMkLst>
            <pc:docMk/>
            <pc:sldMk cId="3760636393" sldId="281"/>
            <ac:picMk id="3" creationId="{059B8871-F491-C002-0C47-0BB9695D9156}"/>
          </ac:picMkLst>
        </pc:picChg>
        <pc:picChg chg="add mod modCrop">
          <ac:chgData name="Bryden Marshall" userId="303f80c1-d37b-4e6f-bb39-89c320d9b8ec" providerId="ADAL" clId="{021E99E8-11F0-4897-8A25-7F8405BA22A9}" dt="2026-06-22T18:44:36.894" v="195" actId="1076"/>
          <ac:picMkLst>
            <pc:docMk/>
            <pc:sldMk cId="3760636393" sldId="281"/>
            <ac:picMk id="8" creationId="{3C5E9C65-D7FC-E19B-5985-0122CF45DFE0}"/>
          </ac:picMkLst>
        </pc:picChg>
        <pc:picChg chg="del">
          <ac:chgData name="Bryden Marshall" userId="303f80c1-d37b-4e6f-bb39-89c320d9b8ec" providerId="ADAL" clId="{021E99E8-11F0-4897-8A25-7F8405BA22A9}" dt="2026-06-22T18:44:41.079" v="196" actId="478"/>
          <ac:picMkLst>
            <pc:docMk/>
            <pc:sldMk cId="3760636393" sldId="281"/>
            <ac:picMk id="9" creationId="{215D019B-E0FB-F2EC-47ED-327120295610}"/>
          </ac:picMkLst>
        </pc:picChg>
        <pc:picChg chg="add mod modCrop">
          <ac:chgData name="Bryden Marshall" userId="303f80c1-d37b-4e6f-bb39-89c320d9b8ec" providerId="ADAL" clId="{021E99E8-11F0-4897-8A25-7F8405BA22A9}" dt="2026-06-22T18:44:49.750" v="199" actId="18131"/>
          <ac:picMkLst>
            <pc:docMk/>
            <pc:sldMk cId="3760636393" sldId="281"/>
            <ac:picMk id="10" creationId="{69AACB35-6ADB-DA7B-3FB5-D39960810836}"/>
          </ac:picMkLst>
        </pc:picChg>
      </pc:sldChg>
      <pc:sldChg chg="delSp add del mod">
        <pc:chgData name="Bryden Marshall" userId="303f80c1-d37b-4e6f-bb39-89c320d9b8ec" providerId="ADAL" clId="{021E99E8-11F0-4897-8A25-7F8405BA22A9}" dt="2026-06-22T18:45:00.441" v="202" actId="47"/>
        <pc:sldMkLst>
          <pc:docMk/>
          <pc:sldMk cId="4092876860" sldId="282"/>
        </pc:sldMkLst>
        <pc:picChg chg="del">
          <ac:chgData name="Bryden Marshall" userId="303f80c1-d37b-4e6f-bb39-89c320d9b8ec" providerId="ADAL" clId="{021E99E8-11F0-4897-8A25-7F8405BA22A9}" dt="2026-06-22T18:44:54.336" v="201" actId="478"/>
          <ac:picMkLst>
            <pc:docMk/>
            <pc:sldMk cId="4092876860" sldId="282"/>
            <ac:picMk id="8" creationId="{4BE547A0-8CF8-8ED7-A232-0294005F4FCD}"/>
          </ac:picMkLst>
        </pc:picChg>
      </pc:sldChg>
      <pc:sldChg chg="addSp delSp modSp add mod ord">
        <pc:chgData name="Bryden Marshall" userId="303f80c1-d37b-4e6f-bb39-89c320d9b8ec" providerId="ADAL" clId="{021E99E8-11F0-4897-8A25-7F8405BA22A9}" dt="2026-06-22T18:45:57.168" v="219" actId="18131"/>
        <pc:sldMkLst>
          <pc:docMk/>
          <pc:sldMk cId="4293836844" sldId="282"/>
        </pc:sldMkLst>
        <pc:spChg chg="mod">
          <ac:chgData name="Bryden Marshall" userId="303f80c1-d37b-4e6f-bb39-89c320d9b8ec" providerId="ADAL" clId="{021E99E8-11F0-4897-8A25-7F8405BA22A9}" dt="2026-06-22T18:45:46.643" v="215" actId="20577"/>
          <ac:spMkLst>
            <pc:docMk/>
            <pc:sldMk cId="4293836844" sldId="282"/>
            <ac:spMk id="7" creationId="{C2B4F4A6-EED4-B0FF-540C-42E3AD3C57E0}"/>
          </ac:spMkLst>
        </pc:spChg>
        <pc:picChg chg="del">
          <ac:chgData name="Bryden Marshall" userId="303f80c1-d37b-4e6f-bb39-89c320d9b8ec" providerId="ADAL" clId="{021E99E8-11F0-4897-8A25-7F8405BA22A9}" dt="2026-06-22T18:45:06.177" v="206" actId="478"/>
          <ac:picMkLst>
            <pc:docMk/>
            <pc:sldMk cId="4293836844" sldId="282"/>
            <ac:picMk id="3" creationId="{7F308B9D-29F5-64DF-3058-2E6E56E11139}"/>
          </ac:picMkLst>
        </pc:picChg>
        <pc:picChg chg="add mod modCrop">
          <ac:chgData name="Bryden Marshall" userId="303f80c1-d37b-4e6f-bb39-89c320d9b8ec" providerId="ADAL" clId="{021E99E8-11F0-4897-8A25-7F8405BA22A9}" dt="2026-06-22T18:45:32.301" v="213" actId="14100"/>
          <ac:picMkLst>
            <pc:docMk/>
            <pc:sldMk cId="4293836844" sldId="282"/>
            <ac:picMk id="8" creationId="{E119D239-98DC-BA55-7359-AD33503BE7E1}"/>
          </ac:picMkLst>
        </pc:picChg>
        <pc:picChg chg="del">
          <ac:chgData name="Bryden Marshall" userId="303f80c1-d37b-4e6f-bb39-89c320d9b8ec" providerId="ADAL" clId="{021E99E8-11F0-4897-8A25-7F8405BA22A9}" dt="2026-06-22T18:45:47.799" v="216" actId="478"/>
          <ac:picMkLst>
            <pc:docMk/>
            <pc:sldMk cId="4293836844" sldId="282"/>
            <ac:picMk id="9" creationId="{19F3632C-0AAD-35BF-B050-E9695073610C}"/>
          </ac:picMkLst>
        </pc:picChg>
        <pc:picChg chg="add mod modCrop">
          <ac:chgData name="Bryden Marshall" userId="303f80c1-d37b-4e6f-bb39-89c320d9b8ec" providerId="ADAL" clId="{021E99E8-11F0-4897-8A25-7F8405BA22A9}" dt="2026-06-22T18:45:57.168" v="219" actId="18131"/>
          <ac:picMkLst>
            <pc:docMk/>
            <pc:sldMk cId="4293836844" sldId="282"/>
            <ac:picMk id="10" creationId="{DC3CD27E-5BB3-A9E3-57CF-F00FEC710C10}"/>
          </ac:picMkLst>
        </pc:picChg>
      </pc:sldChg>
      <pc:sldChg chg="addSp delSp modSp add mod">
        <pc:chgData name="Bryden Marshall" userId="303f80c1-d37b-4e6f-bb39-89c320d9b8ec" providerId="ADAL" clId="{021E99E8-11F0-4897-8A25-7F8405BA22A9}" dt="2026-06-22T18:46:46.703" v="235" actId="18131"/>
        <pc:sldMkLst>
          <pc:docMk/>
          <pc:sldMk cId="1862523814" sldId="283"/>
        </pc:sldMkLst>
        <pc:spChg chg="mod">
          <ac:chgData name="Bryden Marshall" userId="303f80c1-d37b-4e6f-bb39-89c320d9b8ec" providerId="ADAL" clId="{021E99E8-11F0-4897-8A25-7F8405BA22A9}" dt="2026-06-22T18:46:06.106" v="222" actId="20577"/>
          <ac:spMkLst>
            <pc:docMk/>
            <pc:sldMk cId="1862523814" sldId="283"/>
            <ac:spMk id="7" creationId="{A96C3CED-E7E5-01CD-AB80-B63E3AA500D4}"/>
          </ac:spMkLst>
        </pc:spChg>
        <pc:picChg chg="add mod modCrop">
          <ac:chgData name="Bryden Marshall" userId="303f80c1-d37b-4e6f-bb39-89c320d9b8ec" providerId="ADAL" clId="{021E99E8-11F0-4897-8A25-7F8405BA22A9}" dt="2026-06-22T18:46:30.935" v="230" actId="14100"/>
          <ac:picMkLst>
            <pc:docMk/>
            <pc:sldMk cId="1862523814" sldId="283"/>
            <ac:picMk id="3" creationId="{87C52873-4DDD-AD99-F176-0AF278B0EF6F}"/>
          </ac:picMkLst>
        </pc:picChg>
        <pc:picChg chg="del">
          <ac:chgData name="Bryden Marshall" userId="303f80c1-d37b-4e6f-bb39-89c320d9b8ec" providerId="ADAL" clId="{021E99E8-11F0-4897-8A25-7F8405BA22A9}" dt="2026-06-22T18:46:04.310" v="221" actId="478"/>
          <ac:picMkLst>
            <pc:docMk/>
            <pc:sldMk cId="1862523814" sldId="283"/>
            <ac:picMk id="8" creationId="{A2BB2415-7AF9-34AC-0F63-2BA6925FE188}"/>
          </ac:picMkLst>
        </pc:picChg>
        <pc:picChg chg="add mod modCrop">
          <ac:chgData name="Bryden Marshall" userId="303f80c1-d37b-4e6f-bb39-89c320d9b8ec" providerId="ADAL" clId="{021E99E8-11F0-4897-8A25-7F8405BA22A9}" dt="2026-06-22T18:46:46.703" v="235" actId="18131"/>
          <ac:picMkLst>
            <pc:docMk/>
            <pc:sldMk cId="1862523814" sldId="283"/>
            <ac:picMk id="9" creationId="{823BA9B1-C97D-1F5C-F1E7-1A44C40F246C}"/>
          </ac:picMkLst>
        </pc:picChg>
        <pc:picChg chg="del">
          <ac:chgData name="Bryden Marshall" userId="303f80c1-d37b-4e6f-bb39-89c320d9b8ec" providerId="ADAL" clId="{021E99E8-11F0-4897-8A25-7F8405BA22A9}" dt="2026-06-22T18:46:32.885" v="231" actId="478"/>
          <ac:picMkLst>
            <pc:docMk/>
            <pc:sldMk cId="1862523814" sldId="283"/>
            <ac:picMk id="10" creationId="{22301907-1AC9-7E1D-5AE9-FB891B941ECD}"/>
          </ac:picMkLst>
        </pc:picChg>
      </pc:sldChg>
      <pc:sldChg chg="addSp delSp modSp add mod">
        <pc:chgData name="Bryden Marshall" userId="303f80c1-d37b-4e6f-bb39-89c320d9b8ec" providerId="ADAL" clId="{021E99E8-11F0-4897-8A25-7F8405BA22A9}" dt="2026-06-22T18:48:00.317" v="261" actId="18131"/>
        <pc:sldMkLst>
          <pc:docMk/>
          <pc:sldMk cId="3316876053" sldId="284"/>
        </pc:sldMkLst>
        <pc:spChg chg="mod">
          <ac:chgData name="Bryden Marshall" userId="303f80c1-d37b-4e6f-bb39-89c320d9b8ec" providerId="ADAL" clId="{021E99E8-11F0-4897-8A25-7F8405BA22A9}" dt="2026-06-22T18:47:26.239" v="246" actId="20577"/>
          <ac:spMkLst>
            <pc:docMk/>
            <pc:sldMk cId="3316876053" sldId="284"/>
            <ac:spMk id="7" creationId="{EC602179-5633-300D-7820-0A4A9758AA06}"/>
          </ac:spMkLst>
        </pc:spChg>
        <pc:picChg chg="del">
          <ac:chgData name="Bryden Marshall" userId="303f80c1-d37b-4e6f-bb39-89c320d9b8ec" providerId="ADAL" clId="{021E99E8-11F0-4897-8A25-7F8405BA22A9}" dt="2026-06-22T18:47:28.244" v="247" actId="478"/>
          <ac:picMkLst>
            <pc:docMk/>
            <pc:sldMk cId="3316876053" sldId="284"/>
            <ac:picMk id="3" creationId="{A7FAAA4D-606E-3DF4-5753-5E1CAC781E23}"/>
          </ac:picMkLst>
        </pc:picChg>
        <pc:picChg chg="add mod modCrop">
          <ac:chgData name="Bryden Marshall" userId="303f80c1-d37b-4e6f-bb39-89c320d9b8ec" providerId="ADAL" clId="{021E99E8-11F0-4897-8A25-7F8405BA22A9}" dt="2026-06-22T18:47:45.880" v="255" actId="1076"/>
          <ac:picMkLst>
            <pc:docMk/>
            <pc:sldMk cId="3316876053" sldId="284"/>
            <ac:picMk id="8" creationId="{206C03D2-6635-5D6C-CFD4-12FB3319668C}"/>
          </ac:picMkLst>
        </pc:picChg>
        <pc:picChg chg="del">
          <ac:chgData name="Bryden Marshall" userId="303f80c1-d37b-4e6f-bb39-89c320d9b8ec" providerId="ADAL" clId="{021E99E8-11F0-4897-8A25-7F8405BA22A9}" dt="2026-06-22T18:47:46.810" v="256" actId="478"/>
          <ac:picMkLst>
            <pc:docMk/>
            <pc:sldMk cId="3316876053" sldId="284"/>
            <ac:picMk id="9" creationId="{6FB1965F-2333-F59F-2D95-43A7125BB2C6}"/>
          </ac:picMkLst>
        </pc:picChg>
        <pc:picChg chg="add mod modCrop">
          <ac:chgData name="Bryden Marshall" userId="303f80c1-d37b-4e6f-bb39-89c320d9b8ec" providerId="ADAL" clId="{021E99E8-11F0-4897-8A25-7F8405BA22A9}" dt="2026-06-22T18:48:00.317" v="261" actId="18131"/>
          <ac:picMkLst>
            <pc:docMk/>
            <pc:sldMk cId="3316876053" sldId="284"/>
            <ac:picMk id="10" creationId="{B8BF7734-5F0B-B347-0726-60A33AFDBF5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79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82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4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45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1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218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7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8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0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24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0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A219B-1BDF-4379-8D01-616BC44966DD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5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066C99-79D5-2E4F-AA80-526711F946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513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B475D5A-9984-FC46-BF8A-5441FA71D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236" y="1831518"/>
            <a:ext cx="4645891" cy="356978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CCE0A7-B7EF-D245-ABAD-D538BA21416B}"/>
              </a:ext>
            </a:extLst>
          </p:cNvPr>
          <p:cNvCxnSpPr>
            <a:cxnSpLocks/>
          </p:cNvCxnSpPr>
          <p:nvPr/>
        </p:nvCxnSpPr>
        <p:spPr>
          <a:xfrm>
            <a:off x="7517492" y="4816935"/>
            <a:ext cx="28239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946C525-ADAB-D103-DA5A-A491D1084875}"/>
              </a:ext>
            </a:extLst>
          </p:cNvPr>
          <p:cNvSpPr txBox="1"/>
          <p:nvPr/>
        </p:nvSpPr>
        <p:spPr>
          <a:xfrm>
            <a:off x="6373906" y="4924248"/>
            <a:ext cx="5109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FB vs BMS/BNF with Reduction</a:t>
            </a:r>
          </a:p>
        </p:txBody>
      </p:sp>
    </p:spTree>
    <p:extLst>
      <p:ext uri="{BB962C8B-B14F-4D97-AF65-F5344CB8AC3E}">
        <p14:creationId xmlns:p14="http://schemas.microsoft.com/office/powerpoint/2010/main" val="2020066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1E2A5-49B5-AC90-84AF-3F3C40840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9BD0E45-8D0D-11AC-6C4B-2ED1DEB96B97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69867F88-F977-5063-BDC9-AFE7B0F419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F84E04A-FD09-E38B-83E3-4D2409660D73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882AD46-6B82-AF8E-4C6B-1279B55B19BF}"/>
              </a:ext>
            </a:extLst>
          </p:cNvPr>
          <p:cNvSpPr txBox="1"/>
          <p:nvPr/>
        </p:nvSpPr>
        <p:spPr>
          <a:xfrm>
            <a:off x="4567930" y="662657"/>
            <a:ext cx="2915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FB205 vs BNF-YE5817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C2FC4-6114-A636-1277-9A044D78B2B0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589E7A-05E2-DCF5-847A-C8574C10B930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EB95D32-ACB4-37D1-F65A-D2001B1E6D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00" t="33389" r="64703" b="24528"/>
          <a:stretch>
            <a:fillRect/>
          </a:stretch>
        </p:blipFill>
        <p:spPr>
          <a:xfrm>
            <a:off x="1592399" y="2168570"/>
            <a:ext cx="3039985" cy="468943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4CA7FC3-DE42-A716-449C-5077835CB0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260" t="32751" r="19943" b="25166"/>
          <a:stretch>
            <a:fillRect/>
          </a:stretch>
        </p:blipFill>
        <p:spPr>
          <a:xfrm>
            <a:off x="7559614" y="2168570"/>
            <a:ext cx="3039985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1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73103-A699-6B6F-417A-23C67BA1F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6C31D9D-53F1-57E9-10A3-021BC5F784D5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3AF69C31-16F4-53F6-E50F-D991615759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A514FA1-90CD-D468-7B78-D1017348631A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746D67F-08CB-A2A5-9C34-F43FD05B2650}"/>
              </a:ext>
            </a:extLst>
          </p:cNvPr>
          <p:cNvSpPr txBox="1"/>
          <p:nvPr/>
        </p:nvSpPr>
        <p:spPr>
          <a:xfrm>
            <a:off x="4862882" y="662657"/>
            <a:ext cx="2325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FB205 vs BMS F7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ADC87A-3F8D-A747-BDF2-D692E5E1F1A9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412CA1-C94D-2857-6D37-3A42E43BBD56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9F68BC-639A-39D4-5AD8-BDCB55479E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16" t="34591" r="65374" b="24403"/>
          <a:stretch>
            <a:fillRect/>
          </a:stretch>
        </p:blipFill>
        <p:spPr>
          <a:xfrm>
            <a:off x="1592399" y="2168570"/>
            <a:ext cx="3039985" cy="46894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9D8523-DC2D-2DF8-143A-6E8C02568A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275" t="33194" r="19115" b="25800"/>
          <a:stretch>
            <a:fillRect/>
          </a:stretch>
        </p:blipFill>
        <p:spPr>
          <a:xfrm>
            <a:off x="7559614" y="2168570"/>
            <a:ext cx="3039985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44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CF489-7BD7-5CD0-4381-A8A229A58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61524FF-9387-F5AD-92D5-9E07C29DC685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D73A5348-38C7-A9C8-BAFF-655F8C5FAE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11E2A0-0029-7238-6D60-C9BE465E20AD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1CBF088-75BF-352A-1F92-951A72F48F8B}"/>
              </a:ext>
            </a:extLst>
          </p:cNvPr>
          <p:cNvSpPr txBox="1"/>
          <p:nvPr/>
        </p:nvSpPr>
        <p:spPr>
          <a:xfrm>
            <a:off x="4862882" y="662657"/>
            <a:ext cx="23253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FB205 vs BMS F7</a:t>
            </a:r>
          </a:p>
          <a:p>
            <a:pPr algn="ctr"/>
            <a:r>
              <a:rPr lang="en-US" b="1" dirty="0"/>
              <a:t>20% Reduction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F77629-7053-FC59-19D0-7C4AFC993257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BE3631-4494-9856-FD00-D6FCF319214F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876942-66D8-2425-19AB-D13AF134F3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26" t="33576" r="65374" b="24974"/>
          <a:stretch>
            <a:fillRect/>
          </a:stretch>
        </p:blipFill>
        <p:spPr>
          <a:xfrm>
            <a:off x="1592400" y="2168570"/>
            <a:ext cx="3039985" cy="46894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7E3BF2-5BD4-A048-319E-84F3871C12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55" t="30515" r="20090" b="28035"/>
          <a:stretch>
            <a:fillRect/>
          </a:stretch>
        </p:blipFill>
        <p:spPr>
          <a:xfrm>
            <a:off x="7559615" y="2168570"/>
            <a:ext cx="3039985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9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50396-D4E8-2FBA-CED1-27CA10E27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47EE827-2847-ABFC-E3EA-E9BCBB6838DC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C1E4462A-4652-00F5-43B1-CDF4CECED1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28E11EA-91CB-A3C0-2EC6-58896B97F950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3848790-FF8B-1ABE-6432-2A1C89419477}"/>
              </a:ext>
            </a:extLst>
          </p:cNvPr>
          <p:cNvSpPr txBox="1"/>
          <p:nvPr/>
        </p:nvSpPr>
        <p:spPr>
          <a:xfrm>
            <a:off x="4862882" y="662657"/>
            <a:ext cx="2325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FB205 vs BMS F4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9FADAA-420A-9ADA-3982-4DD9C1C03F15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D2FF36-9351-E35D-10D6-14EAB9C77FB3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6E10C8-3E2E-72E1-DFA1-499B4EB3D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42" t="35094" r="65374" b="21258"/>
          <a:stretch>
            <a:fillRect/>
          </a:stretch>
        </p:blipFill>
        <p:spPr>
          <a:xfrm>
            <a:off x="1594941" y="2172883"/>
            <a:ext cx="3034907" cy="4689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F26E61-5DD5-A296-9D3C-6CAF8FEA7C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338" t="35012" r="19878" b="21340"/>
          <a:stretch>
            <a:fillRect/>
          </a:stretch>
        </p:blipFill>
        <p:spPr>
          <a:xfrm>
            <a:off x="7562152" y="2172883"/>
            <a:ext cx="3034907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A7473-FE06-64E3-B5D7-5E28BD73C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E29355C-0393-FCCE-7F38-B034155BD0C8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84912BBD-2946-355D-584F-B341282CE5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B9CE432-B261-3243-95C7-EFF4D95EB507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9C774BA-C261-26C5-6C29-E143AB9727E8}"/>
              </a:ext>
            </a:extLst>
          </p:cNvPr>
          <p:cNvSpPr txBox="1"/>
          <p:nvPr/>
        </p:nvSpPr>
        <p:spPr>
          <a:xfrm>
            <a:off x="4862882" y="662657"/>
            <a:ext cx="23253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FB205 vs BMS F4</a:t>
            </a:r>
          </a:p>
          <a:p>
            <a:pPr algn="ctr"/>
            <a:r>
              <a:rPr lang="en-US" b="1" dirty="0"/>
              <a:t>30% Reduction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8A5700-24DC-BB08-2BA7-564400114FF5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7156FD-ED86-7259-3AC3-EC1246A2C224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DF43DD-205D-25B2-D526-DBA3CCAFE8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156" t="31621" r="65038" b="23648"/>
          <a:stretch>
            <a:fillRect/>
          </a:stretch>
        </p:blipFill>
        <p:spPr>
          <a:xfrm>
            <a:off x="1592400" y="2168570"/>
            <a:ext cx="3034907" cy="46894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5DA0D5-2BB9-FE64-FBF3-A36BF1ADE1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106" t="31946" r="18088" b="23323"/>
          <a:stretch>
            <a:fillRect/>
          </a:stretch>
        </p:blipFill>
        <p:spPr>
          <a:xfrm>
            <a:off x="7562153" y="2168570"/>
            <a:ext cx="3034907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22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81516-79C0-DB1F-200E-1B1AAE17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5A3C0B2-AF02-F43E-9382-8E4F5EE68EC5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FD479220-045D-B161-C123-E82537379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67BA930-7D1E-7436-4831-CF39DCA2B7BB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C283976-3833-633B-796B-0B51C5186C43}"/>
              </a:ext>
            </a:extLst>
          </p:cNvPr>
          <p:cNvSpPr txBox="1"/>
          <p:nvPr/>
        </p:nvSpPr>
        <p:spPr>
          <a:xfrm>
            <a:off x="4862882" y="662657"/>
            <a:ext cx="23253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FB203 vs BMS F7</a:t>
            </a:r>
          </a:p>
          <a:p>
            <a:pPr algn="ctr"/>
            <a:r>
              <a:rPr lang="en-US" b="1" dirty="0"/>
              <a:t>20% Reduction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CF3335-D457-466F-B708-C7DBC5A877D6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771C69-6E20-6593-A0CD-A70FCC07B1FF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C9047-12A6-7F6A-1A41-35DE0EEACB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32" t="36478" r="63529" b="21510"/>
          <a:stretch>
            <a:fillRect/>
          </a:stretch>
        </p:blipFill>
        <p:spPr>
          <a:xfrm>
            <a:off x="1592400" y="2168571"/>
            <a:ext cx="3039985" cy="46894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D56D9E-FB2D-B66C-1F57-83549754CA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977" t="35046" r="17884" b="22942"/>
          <a:stretch>
            <a:fillRect/>
          </a:stretch>
        </p:blipFill>
        <p:spPr>
          <a:xfrm>
            <a:off x="7559617" y="2168570"/>
            <a:ext cx="3039985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14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648C5-C4C0-4605-2541-0E9864C0A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8DCC6CC-AAE9-1A2B-7097-AC19E184DF18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323E450E-9292-81DF-039C-BA4553AD33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5AFB24-ACB3-B3B3-FF9D-542158A1C35E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C4755FE-E262-D1BC-E9E8-0BB0AE0826CD}"/>
              </a:ext>
            </a:extLst>
          </p:cNvPr>
          <p:cNvSpPr txBox="1"/>
          <p:nvPr/>
        </p:nvSpPr>
        <p:spPr>
          <a:xfrm>
            <a:off x="4862882" y="662657"/>
            <a:ext cx="2325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FB203 vs BMS F7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FC1144-063F-2BE0-3785-80B9D42015C1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9DFF0A-107F-A401-16E8-F406C3046B3E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5E9C65-D7FC-E19B-5985-0122CF45DF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12" t="35469" r="65821" b="22071"/>
          <a:stretch>
            <a:fillRect/>
          </a:stretch>
        </p:blipFill>
        <p:spPr>
          <a:xfrm>
            <a:off x="1592398" y="2168570"/>
            <a:ext cx="3039985" cy="46894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AACB35-6ADB-DA7B-3FB5-D399608108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636" t="36755" r="22997" b="20785"/>
          <a:stretch>
            <a:fillRect/>
          </a:stretch>
        </p:blipFill>
        <p:spPr>
          <a:xfrm>
            <a:off x="7559614" y="2168570"/>
            <a:ext cx="3039985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36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46561-6AE9-8CFD-346A-98D7BAF50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30DC64D-9353-80E3-91AD-872E1B454B87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21680C30-7193-4A38-F545-F784F9DC63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580540-D1A8-6981-93B5-3EB3A7E5C874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2B4F4A6-EED4-B0FF-540C-42E3AD3C57E0}"/>
              </a:ext>
            </a:extLst>
          </p:cNvPr>
          <p:cNvSpPr txBox="1"/>
          <p:nvPr/>
        </p:nvSpPr>
        <p:spPr>
          <a:xfrm>
            <a:off x="4862882" y="662657"/>
            <a:ext cx="23253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FB203 vs BMS F4</a:t>
            </a:r>
          </a:p>
          <a:p>
            <a:pPr algn="ctr"/>
            <a:r>
              <a:rPr lang="en-US" b="1" dirty="0"/>
              <a:t>25% Reduction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18D68B-B4D9-3CDB-31B9-B87358F2A75E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A6ECEC-A926-039D-21CD-FC728EABC83B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19D239-98DC-BA55-7359-AD33503BE7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45" t="34591" r="64871" b="22516"/>
          <a:stretch>
            <a:fillRect/>
          </a:stretch>
        </p:blipFill>
        <p:spPr>
          <a:xfrm>
            <a:off x="1538223" y="2168570"/>
            <a:ext cx="3039985" cy="46894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3CD27E-5BB3-A9E3-57CF-F00FEC710C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685" t="31993" r="17531" b="25114"/>
          <a:stretch>
            <a:fillRect/>
          </a:stretch>
        </p:blipFill>
        <p:spPr>
          <a:xfrm>
            <a:off x="7559614" y="2168570"/>
            <a:ext cx="3039985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36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ECBBB-B1C5-BF42-E25E-9DEB84704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628FACF-E345-9693-A37B-B1123895AD20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E8D2C4D0-5F25-A6A8-5982-F47C7E82A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F8C5E-61B2-91C1-4761-F190C89C7750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96C3CED-E7E5-01CD-AB80-B63E3AA500D4}"/>
              </a:ext>
            </a:extLst>
          </p:cNvPr>
          <p:cNvSpPr txBox="1"/>
          <p:nvPr/>
        </p:nvSpPr>
        <p:spPr>
          <a:xfrm>
            <a:off x="4862882" y="662657"/>
            <a:ext cx="2325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FB203 vs BMS F4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C36FC-8CD6-8EB6-D2BB-8B924EE3E17D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7B77D-A16A-A47D-B51C-9AB8C0ACC1B2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C52873-4DDD-AD99-F176-0AF278B0EF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04" t="34717" r="66380" b="21887"/>
          <a:stretch>
            <a:fillRect/>
          </a:stretch>
        </p:blipFill>
        <p:spPr>
          <a:xfrm>
            <a:off x="1592403" y="2168570"/>
            <a:ext cx="3039984" cy="46894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3BA9B1-C97D-1F5C-F1E7-1A44C40F24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958" t="34142" r="17426" b="22462"/>
          <a:stretch>
            <a:fillRect/>
          </a:stretch>
        </p:blipFill>
        <p:spPr>
          <a:xfrm>
            <a:off x="7559615" y="2168570"/>
            <a:ext cx="3039984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23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0AB98-5C75-0B25-08B4-46408A50E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2583B81-7B48-ADBD-16C5-6ACFC1D66868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5CB1B36D-5F73-47A1-518C-86AA96EEBE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75B0104-5342-559C-13CC-230406CBB49A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C602179-5633-300D-7820-0A4A9758AA06}"/>
              </a:ext>
            </a:extLst>
          </p:cNvPr>
          <p:cNvSpPr txBox="1"/>
          <p:nvPr/>
        </p:nvSpPr>
        <p:spPr>
          <a:xfrm>
            <a:off x="4544687" y="662657"/>
            <a:ext cx="2961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FB203 vs BNF-CH5827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5D158B-91D1-7FF6-FABA-DAF18EDD6E33}"/>
              </a:ext>
            </a:extLst>
          </p:cNvPr>
          <p:cNvSpPr txBox="1"/>
          <p:nvPr/>
        </p:nvSpPr>
        <p:spPr>
          <a:xfrm>
            <a:off x="2603022" y="1830016"/>
            <a:ext cx="10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D0A100-9116-8D55-DAE0-A0D2377FF54B}"/>
              </a:ext>
            </a:extLst>
          </p:cNvPr>
          <p:cNvSpPr txBox="1"/>
          <p:nvPr/>
        </p:nvSpPr>
        <p:spPr>
          <a:xfrm>
            <a:off x="8822325" y="1830016"/>
            <a:ext cx="514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6C03D2-6635-5D6C-CFD4-12FB331966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55" t="33390" r="67051" b="23144"/>
          <a:stretch>
            <a:fillRect/>
          </a:stretch>
        </p:blipFill>
        <p:spPr>
          <a:xfrm>
            <a:off x="1592400" y="2168570"/>
            <a:ext cx="3039983" cy="46894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BF7734-5F0B-B347-0726-60A33AFDBF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241" t="32649" r="19465" b="23885"/>
          <a:stretch>
            <a:fillRect/>
          </a:stretch>
        </p:blipFill>
        <p:spPr>
          <a:xfrm>
            <a:off x="7559619" y="2168570"/>
            <a:ext cx="3039983" cy="468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76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ade xmlns="74352253-ff64-4da4-b337-c7d12dd6716f" xsi:nil="true"/>
    <lcf76f155ced4ddcb4097134ff3c332f xmlns="74352253-ff64-4da4-b337-c7d12dd6716f">
      <Terms xmlns="http://schemas.microsoft.com/office/infopath/2007/PartnerControls"/>
    </lcf76f155ced4ddcb4097134ff3c332f>
    <TaxCatchAll xmlns="aab2df29-dbad-4414-8d83-480c3007aa20" xsi:nil="true"/>
    <Quarter xmlns="74352253-ff64-4da4-b337-c7d12dd6716f" xsi:nil="true"/>
    <Teacher xmlns="74352253-ff64-4da4-b337-c7d12dd6716f">
      <UserInfo>
        <DisplayName/>
        <AccountId xsi:nil="true"/>
        <AccountType/>
      </UserInfo>
    </Teacher>
    <DueDate xmlns="74352253-ff64-4da4-b337-c7d12dd6716f" xsi:nil="true"/>
    <Description xmlns="74352253-ff64-4da4-b337-c7d12dd6716f" xsi:nil="true"/>
    <AssignedDate xmlns="74352253-ff64-4da4-b337-c7d12dd6716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92F5FD4FCAF4E8B598B98A901FD82" ma:contentTypeVersion="21" ma:contentTypeDescription="Create a new document." ma:contentTypeScope="" ma:versionID="22dac4c750d5650a87a28c18b0be0fce">
  <xsd:schema xmlns:xsd="http://www.w3.org/2001/XMLSchema" xmlns:xs="http://www.w3.org/2001/XMLSchema" xmlns:p="http://schemas.microsoft.com/office/2006/metadata/properties" xmlns:ns2="74352253-ff64-4da4-b337-c7d12dd6716f" xmlns:ns3="aab2df29-dbad-4414-8d83-480c3007aa20" targetNamespace="http://schemas.microsoft.com/office/2006/metadata/properties" ma:root="true" ma:fieldsID="263eab4cd11b87edb893482c73f33a6e" ns2:_="" ns3:_="">
    <xsd:import namespace="74352253-ff64-4da4-b337-c7d12dd6716f"/>
    <xsd:import namespace="aab2df29-dbad-4414-8d83-480c3007aa20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AssignedDate" minOccurs="0"/>
                <xsd:element ref="ns2:DueDate" minOccurs="0"/>
                <xsd:element ref="ns2:Teacher" minOccurs="0"/>
                <xsd:element ref="ns2:Grade" minOccurs="0"/>
                <xsd:element ref="ns2:Quart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52253-ff64-4da4-b337-c7d12dd6716f" elementFormDefault="qualified">
    <xsd:import namespace="http://schemas.microsoft.com/office/2006/documentManagement/types"/>
    <xsd:import namespace="http://schemas.microsoft.com/office/infopath/2007/PartnerControls"/>
    <xsd:element name="Description" ma:index="8" nillable="true" ma:displayName="Description" ma:format="Dropdown" ma:internalName="Description">
      <xsd:simpleType>
        <xsd:restriction base="dms:Note">
          <xsd:maxLength value="255"/>
        </xsd:restriction>
      </xsd:simpleType>
    </xsd:element>
    <xsd:element name="AssignedDate" ma:index="9" nillable="true" ma:displayName="Assigned date" ma:format="DateOnly" ma:internalName="AssignedDate">
      <xsd:simpleType>
        <xsd:restriction base="dms:DateTime"/>
      </xsd:simpleType>
    </xsd:element>
    <xsd:element name="DueDate" ma:index="10" nillable="true" ma:displayName="Due date" ma:format="DateOnly" ma:internalName="DueDate">
      <xsd:simpleType>
        <xsd:restriction base="dms:DateTime"/>
      </xsd:simpleType>
    </xsd:element>
    <xsd:element name="Teacher" ma:index="11" nillable="true" ma:displayName="Teacher" ma:format="Dropdown" ma:list="UserInfo" ma:SharePointGroup="0" ma:internalName="Teach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Grade" ma:index="12" nillable="true" ma:displayName="Grade" ma:format="Dropdown" ma:internalName="Grade">
      <xsd:simpleType>
        <xsd:restriction base="dms:Choice">
          <xsd:enumeration value="Grade 1"/>
          <xsd:enumeration value="Grade 2"/>
          <xsd:enumeration value="Grade 3"/>
          <xsd:enumeration value="Grade 4"/>
        </xsd:restriction>
      </xsd:simpleType>
    </xsd:element>
    <xsd:element name="Quarter" ma:index="13" nillable="true" ma:displayName="Quarter" ma:format="Dropdown" ma:internalName="Quarter">
      <xsd:simpleType>
        <xsd:restriction base="dms:Choice">
          <xsd:enumeration value="Fall"/>
          <xsd:enumeration value="Winter"/>
          <xsd:enumeration value="Spring"/>
          <xsd:enumeration value="Summer"/>
        </xsd:restriction>
      </xsd:simple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d596db-401c-429b-bcb9-90c2a88829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b2df29-dbad-4414-8d83-480c3007aa2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b41f83f6-2d44-46d3-8de0-c5b28df9c5a8}" ma:internalName="TaxCatchAll" ma:showField="CatchAllData" ma:web="aab2df29-dbad-4414-8d83-480c3007aa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 ma:index="14" ma:displayName="Subject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526EA3-5937-4ABA-8B3F-01A622E92408}">
  <ds:schemaRefs>
    <ds:schemaRef ds:uri="http://schemas.microsoft.com/office/2006/metadata/properties"/>
    <ds:schemaRef ds:uri="http://schemas.microsoft.com/office/infopath/2007/PartnerControls"/>
    <ds:schemaRef ds:uri="74352253-ff64-4da4-b337-c7d12dd6716f"/>
    <ds:schemaRef ds:uri="aab2df29-dbad-4414-8d83-480c3007aa20"/>
  </ds:schemaRefs>
</ds:datastoreItem>
</file>

<file path=customXml/itemProps2.xml><?xml version="1.0" encoding="utf-8"?>
<ds:datastoreItem xmlns:ds="http://schemas.openxmlformats.org/officeDocument/2006/customXml" ds:itemID="{F8C59EEE-A6C6-45D5-AB84-BBEC48B740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5A5387-6F19-428F-BEE8-2EB5BE4EC748}"/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77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Bryden Marshall</cp:lastModifiedBy>
  <cp:revision>123</cp:revision>
  <dcterms:created xsi:type="dcterms:W3CDTF">2021-03-09T18:52:28Z</dcterms:created>
  <dcterms:modified xsi:type="dcterms:W3CDTF">2026-06-22T18:48:04Z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0x01010008492F5FD4FCAF4E8B598B98A901FD82</vt:lpwstr>
  </property>
  <property fmtid="{D5CDD505-2E9C-101B-9397-08002B2CF9AE}" pid="3" name="MediaServiceImageTags">
    <vt:lpwstr/>
  </property>
</Properties>
</file>