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68" r:id="rId5"/>
    <p:sldId id="281" r:id="rId6"/>
    <p:sldId id="282" r:id="rId7"/>
    <p:sldId id="283" r:id="rId8"/>
    <p:sldId id="284" r:id="rId9"/>
    <p:sldId id="285" r:id="rId10"/>
    <p:sldId id="286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74848"/>
    <a:srgbClr val="F051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1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59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tableStyles" Target="tableStyle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ryden Marshall" userId="303f80c1-d37b-4e6f-bb39-89c320d9b8ec" providerId="ADAL" clId="{021E99E8-11F0-4897-8A25-7F8405BA22A9}"/>
    <pc:docChg chg="undo custSel addSld delSld modSld sldOrd">
      <pc:chgData name="Bryden Marshall" userId="303f80c1-d37b-4e6f-bb39-89c320d9b8ec" providerId="ADAL" clId="{021E99E8-11F0-4897-8A25-7F8405BA22A9}" dt="2026-07-07T22:14:12.115" v="651" actId="1076"/>
      <pc:docMkLst>
        <pc:docMk/>
      </pc:docMkLst>
      <pc:sldChg chg="addSp delSp modSp add mod">
        <pc:chgData name="Bryden Marshall" userId="303f80c1-d37b-4e6f-bb39-89c320d9b8ec" providerId="ADAL" clId="{021E99E8-11F0-4897-8A25-7F8405BA22A9}" dt="2026-07-07T22:12:34.315" v="519" actId="1076"/>
        <pc:sldMkLst>
          <pc:docMk/>
          <pc:sldMk cId="1808130537" sldId="285"/>
        </pc:sldMkLst>
        <pc:spChg chg="mod">
          <ac:chgData name="Bryden Marshall" userId="303f80c1-d37b-4e6f-bb39-89c320d9b8ec" providerId="ADAL" clId="{021E99E8-11F0-4897-8A25-7F8405BA22A9}" dt="2026-07-07T22:11:40.893" v="500" actId="1076"/>
          <ac:spMkLst>
            <pc:docMk/>
            <pc:sldMk cId="1808130537" sldId="285"/>
            <ac:spMk id="7" creationId="{BCBDF6E0-A162-A922-88E6-B549A5025997}"/>
          </ac:spMkLst>
        </pc:spChg>
        <pc:spChg chg="add mod">
          <ac:chgData name="Bryden Marshall" userId="303f80c1-d37b-4e6f-bb39-89c320d9b8ec" providerId="ADAL" clId="{021E99E8-11F0-4897-8A25-7F8405BA22A9}" dt="2026-07-07T22:11:49.791" v="503" actId="1076"/>
          <ac:spMkLst>
            <pc:docMk/>
            <pc:sldMk cId="1808130537" sldId="285"/>
            <ac:spMk id="8" creationId="{4DFD5ACA-B4F8-528A-2506-BCB676F2CD62}"/>
          </ac:spMkLst>
        </pc:spChg>
        <pc:spChg chg="add mod">
          <ac:chgData name="Bryden Marshall" userId="303f80c1-d37b-4e6f-bb39-89c320d9b8ec" providerId="ADAL" clId="{021E99E8-11F0-4897-8A25-7F8405BA22A9}" dt="2026-07-07T22:09:10.750" v="466" actId="20577"/>
          <ac:spMkLst>
            <pc:docMk/>
            <pc:sldMk cId="1808130537" sldId="285"/>
            <ac:spMk id="10" creationId="{34605732-1229-D26B-B05C-9465321F7E17}"/>
          </ac:spMkLst>
        </pc:spChg>
        <pc:spChg chg="del">
          <ac:chgData name="Bryden Marshall" userId="303f80c1-d37b-4e6f-bb39-89c320d9b8ec" providerId="ADAL" clId="{021E99E8-11F0-4897-8A25-7F8405BA22A9}" dt="2026-07-07T22:08:38.736" v="436" actId="478"/>
          <ac:spMkLst>
            <pc:docMk/>
            <pc:sldMk cId="1808130537" sldId="285"/>
            <ac:spMk id="11" creationId="{B53CEFE2-65A7-1AF8-1C1A-815C91641300}"/>
          </ac:spMkLst>
        </pc:spChg>
        <pc:spChg chg="del">
          <ac:chgData name="Bryden Marshall" userId="303f80c1-d37b-4e6f-bb39-89c320d9b8ec" providerId="ADAL" clId="{021E99E8-11F0-4897-8A25-7F8405BA22A9}" dt="2026-07-07T22:08:37.496" v="435" actId="478"/>
          <ac:spMkLst>
            <pc:docMk/>
            <pc:sldMk cId="1808130537" sldId="285"/>
            <ac:spMk id="12" creationId="{C34EFA18-17F9-526D-1F25-CA0411F4C337}"/>
          </ac:spMkLst>
        </pc:spChg>
        <pc:spChg chg="mod">
          <ac:chgData name="Bryden Marshall" userId="303f80c1-d37b-4e6f-bb39-89c320d9b8ec" providerId="ADAL" clId="{021E99E8-11F0-4897-8A25-7F8405BA22A9}" dt="2026-07-07T22:08:50.256" v="447" actId="20577"/>
          <ac:spMkLst>
            <pc:docMk/>
            <pc:sldMk cId="1808130537" sldId="285"/>
            <ac:spMk id="13" creationId="{472297C0-AE3F-F80B-E748-119CFEC7C6D0}"/>
          </ac:spMkLst>
        </pc:spChg>
        <pc:spChg chg="del">
          <ac:chgData name="Bryden Marshall" userId="303f80c1-d37b-4e6f-bb39-89c320d9b8ec" providerId="ADAL" clId="{021E99E8-11F0-4897-8A25-7F8405BA22A9}" dt="2026-07-07T22:08:25.895" v="426" actId="478"/>
          <ac:spMkLst>
            <pc:docMk/>
            <pc:sldMk cId="1808130537" sldId="285"/>
            <ac:spMk id="14" creationId="{6F0595F9-BCC9-5963-0FD8-2BB46D5A7C37}"/>
          </ac:spMkLst>
        </pc:spChg>
        <pc:spChg chg="del">
          <ac:chgData name="Bryden Marshall" userId="303f80c1-d37b-4e6f-bb39-89c320d9b8ec" providerId="ADAL" clId="{021E99E8-11F0-4897-8A25-7F8405BA22A9}" dt="2026-07-07T22:08:25.895" v="426" actId="478"/>
          <ac:spMkLst>
            <pc:docMk/>
            <pc:sldMk cId="1808130537" sldId="285"/>
            <ac:spMk id="17" creationId="{5D9C7BA8-8314-A519-0963-ADB19CF04441}"/>
          </ac:spMkLst>
        </pc:spChg>
        <pc:spChg chg="del">
          <ac:chgData name="Bryden Marshall" userId="303f80c1-d37b-4e6f-bb39-89c320d9b8ec" providerId="ADAL" clId="{021E99E8-11F0-4897-8A25-7F8405BA22A9}" dt="2026-07-07T22:08:29.725" v="428" actId="478"/>
          <ac:spMkLst>
            <pc:docMk/>
            <pc:sldMk cId="1808130537" sldId="285"/>
            <ac:spMk id="21" creationId="{FBFFCC1D-75F3-0E39-F1C3-C5AE5E563558}"/>
          </ac:spMkLst>
        </pc:spChg>
        <pc:spChg chg="del">
          <ac:chgData name="Bryden Marshall" userId="303f80c1-d37b-4e6f-bb39-89c320d9b8ec" providerId="ADAL" clId="{021E99E8-11F0-4897-8A25-7F8405BA22A9}" dt="2026-07-07T22:08:29.725" v="428" actId="478"/>
          <ac:spMkLst>
            <pc:docMk/>
            <pc:sldMk cId="1808130537" sldId="285"/>
            <ac:spMk id="22" creationId="{6FF3FD10-5AD4-5833-5640-44BF5CEAD3F7}"/>
          </ac:spMkLst>
        </pc:spChg>
        <pc:spChg chg="del">
          <ac:chgData name="Bryden Marshall" userId="303f80c1-d37b-4e6f-bb39-89c320d9b8ec" providerId="ADAL" clId="{021E99E8-11F0-4897-8A25-7F8405BA22A9}" dt="2026-07-07T22:08:29.725" v="428" actId="478"/>
          <ac:spMkLst>
            <pc:docMk/>
            <pc:sldMk cId="1808130537" sldId="285"/>
            <ac:spMk id="24" creationId="{C68D7231-68A4-6EEA-5BCE-827A44F05941}"/>
          </ac:spMkLst>
        </pc:spChg>
        <pc:spChg chg="del">
          <ac:chgData name="Bryden Marshall" userId="303f80c1-d37b-4e6f-bb39-89c320d9b8ec" providerId="ADAL" clId="{021E99E8-11F0-4897-8A25-7F8405BA22A9}" dt="2026-07-07T22:08:25.895" v="426" actId="478"/>
          <ac:spMkLst>
            <pc:docMk/>
            <pc:sldMk cId="1808130537" sldId="285"/>
            <ac:spMk id="25" creationId="{0115A843-A8BE-924C-C947-9B2508CF3D19}"/>
          </ac:spMkLst>
        </pc:spChg>
        <pc:spChg chg="del">
          <ac:chgData name="Bryden Marshall" userId="303f80c1-d37b-4e6f-bb39-89c320d9b8ec" providerId="ADAL" clId="{021E99E8-11F0-4897-8A25-7F8405BA22A9}" dt="2026-07-07T22:08:27.070" v="427" actId="478"/>
          <ac:spMkLst>
            <pc:docMk/>
            <pc:sldMk cId="1808130537" sldId="285"/>
            <ac:spMk id="26" creationId="{E62EDF03-59A1-4D18-FA0A-8BEE4D383CAA}"/>
          </ac:spMkLst>
        </pc:spChg>
        <pc:picChg chg="del">
          <ac:chgData name="Bryden Marshall" userId="303f80c1-d37b-4e6f-bb39-89c320d9b8ec" providerId="ADAL" clId="{021E99E8-11F0-4897-8A25-7F8405BA22A9}" dt="2026-07-07T22:08:17.846" v="409" actId="478"/>
          <ac:picMkLst>
            <pc:docMk/>
            <pc:sldMk cId="1808130537" sldId="285"/>
            <ac:picMk id="3" creationId="{B3C81403-873A-83C7-8B4C-705BDA281208}"/>
          </ac:picMkLst>
        </pc:picChg>
        <pc:picChg chg="add mod modCrop">
          <ac:chgData name="Bryden Marshall" userId="303f80c1-d37b-4e6f-bb39-89c320d9b8ec" providerId="ADAL" clId="{021E99E8-11F0-4897-8A25-7F8405BA22A9}" dt="2026-07-07T22:11:02.181" v="485" actId="1076"/>
          <ac:picMkLst>
            <pc:docMk/>
            <pc:sldMk cId="1808130537" sldId="285"/>
            <ac:picMk id="16" creationId="{F4CF9CA0-7FBD-967B-F80C-62276811315B}"/>
          </ac:picMkLst>
        </pc:picChg>
        <pc:picChg chg="add mod modCrop">
          <ac:chgData name="Bryden Marshall" userId="303f80c1-d37b-4e6f-bb39-89c320d9b8ec" providerId="ADAL" clId="{021E99E8-11F0-4897-8A25-7F8405BA22A9}" dt="2026-07-07T22:11:04.057" v="486" actId="1076"/>
          <ac:picMkLst>
            <pc:docMk/>
            <pc:sldMk cId="1808130537" sldId="285"/>
            <ac:picMk id="19" creationId="{B87004C1-5022-0F27-F4F5-66999158DCD2}"/>
          </ac:picMkLst>
        </pc:picChg>
        <pc:picChg chg="del">
          <ac:chgData name="Bryden Marshall" userId="303f80c1-d37b-4e6f-bb39-89c320d9b8ec" providerId="ADAL" clId="{021E99E8-11F0-4897-8A25-7F8405BA22A9}" dt="2026-07-07T22:08:18.663" v="411" actId="478"/>
          <ac:picMkLst>
            <pc:docMk/>
            <pc:sldMk cId="1808130537" sldId="285"/>
            <ac:picMk id="20" creationId="{C6F1207F-DF08-142F-1EE6-04007F651C86}"/>
          </ac:picMkLst>
        </pc:picChg>
        <pc:picChg chg="del">
          <ac:chgData name="Bryden Marshall" userId="303f80c1-d37b-4e6f-bb39-89c320d9b8ec" providerId="ADAL" clId="{021E99E8-11F0-4897-8A25-7F8405BA22A9}" dt="2026-07-07T22:08:18.192" v="410" actId="478"/>
          <ac:picMkLst>
            <pc:docMk/>
            <pc:sldMk cId="1808130537" sldId="285"/>
            <ac:picMk id="23" creationId="{895A0C79-C9BB-3C6B-05A0-EAA02B47719E}"/>
          </ac:picMkLst>
        </pc:picChg>
        <pc:picChg chg="add mod modCrop">
          <ac:chgData name="Bryden Marshall" userId="303f80c1-d37b-4e6f-bb39-89c320d9b8ec" providerId="ADAL" clId="{021E99E8-11F0-4897-8A25-7F8405BA22A9}" dt="2026-07-07T22:11:47.796" v="502" actId="1076"/>
          <ac:picMkLst>
            <pc:docMk/>
            <pc:sldMk cId="1808130537" sldId="285"/>
            <ac:picMk id="28" creationId="{836DF4FD-2D80-45EC-032D-613CAAAFB77F}"/>
          </ac:picMkLst>
        </pc:picChg>
        <pc:picChg chg="add mod modCrop">
          <ac:chgData name="Bryden Marshall" userId="303f80c1-d37b-4e6f-bb39-89c320d9b8ec" providerId="ADAL" clId="{021E99E8-11F0-4897-8A25-7F8405BA22A9}" dt="2026-07-07T22:11:47.796" v="502" actId="1076"/>
          <ac:picMkLst>
            <pc:docMk/>
            <pc:sldMk cId="1808130537" sldId="285"/>
            <ac:picMk id="30" creationId="{D7BD5B49-FF73-31C2-0D04-06EAFD7D2D8E}"/>
          </ac:picMkLst>
        </pc:picChg>
        <pc:picChg chg="add mod modCrop">
          <ac:chgData name="Bryden Marshall" userId="303f80c1-d37b-4e6f-bb39-89c320d9b8ec" providerId="ADAL" clId="{021E99E8-11F0-4897-8A25-7F8405BA22A9}" dt="2026-07-07T22:12:34.315" v="519" actId="1076"/>
          <ac:picMkLst>
            <pc:docMk/>
            <pc:sldMk cId="1808130537" sldId="285"/>
            <ac:picMk id="32" creationId="{9BD4AD84-9433-CA0F-ABAB-E0EB6E4E3D0A}"/>
          </ac:picMkLst>
        </pc:picChg>
        <pc:picChg chg="add mod modCrop">
          <ac:chgData name="Bryden Marshall" userId="303f80c1-d37b-4e6f-bb39-89c320d9b8ec" providerId="ADAL" clId="{021E99E8-11F0-4897-8A25-7F8405BA22A9}" dt="2026-07-07T22:12:34.315" v="519" actId="1076"/>
          <ac:picMkLst>
            <pc:docMk/>
            <pc:sldMk cId="1808130537" sldId="285"/>
            <ac:picMk id="34" creationId="{4020B84E-594A-52F6-AE1B-CE7C34C28DC3}"/>
          </ac:picMkLst>
        </pc:picChg>
      </pc:sldChg>
      <pc:sldChg chg="addSp delSp modSp add mod">
        <pc:chgData name="Bryden Marshall" userId="303f80c1-d37b-4e6f-bb39-89c320d9b8ec" providerId="ADAL" clId="{021E99E8-11F0-4897-8A25-7F8405BA22A9}" dt="2026-07-07T22:14:12.115" v="651" actId="1076"/>
        <pc:sldMkLst>
          <pc:docMk/>
          <pc:sldMk cId="953621952" sldId="286"/>
        </pc:sldMkLst>
        <pc:spChg chg="del">
          <ac:chgData name="Bryden Marshall" userId="303f80c1-d37b-4e6f-bb39-89c320d9b8ec" providerId="ADAL" clId="{021E99E8-11F0-4897-8A25-7F8405BA22A9}" dt="2026-07-07T22:12:42.752" v="527" actId="478"/>
          <ac:spMkLst>
            <pc:docMk/>
            <pc:sldMk cId="953621952" sldId="286"/>
            <ac:spMk id="7" creationId="{51DCABDA-FA30-5D6A-2858-A2C355E14D08}"/>
          </ac:spMkLst>
        </pc:spChg>
        <pc:spChg chg="mod">
          <ac:chgData name="Bryden Marshall" userId="303f80c1-d37b-4e6f-bb39-89c320d9b8ec" providerId="ADAL" clId="{021E99E8-11F0-4897-8A25-7F8405BA22A9}" dt="2026-07-07T22:13:18.963" v="545" actId="1076"/>
          <ac:spMkLst>
            <pc:docMk/>
            <pc:sldMk cId="953621952" sldId="286"/>
            <ac:spMk id="8" creationId="{72B5E91C-04B2-A983-9147-4B67B8CCF31F}"/>
          </ac:spMkLst>
        </pc:spChg>
        <pc:spChg chg="mod">
          <ac:chgData name="Bryden Marshall" userId="303f80c1-d37b-4e6f-bb39-89c320d9b8ec" providerId="ADAL" clId="{021E99E8-11F0-4897-8A25-7F8405BA22A9}" dt="2026-07-07T22:13:41.592" v="594" actId="20577"/>
          <ac:spMkLst>
            <pc:docMk/>
            <pc:sldMk cId="953621952" sldId="286"/>
            <ac:spMk id="10" creationId="{F0C3D9CF-1C97-E346-022F-3F2E00131F03}"/>
          </ac:spMkLst>
        </pc:spChg>
        <pc:spChg chg="add mod">
          <ac:chgData name="Bryden Marshall" userId="303f80c1-d37b-4e6f-bb39-89c320d9b8ec" providerId="ADAL" clId="{021E99E8-11F0-4897-8A25-7F8405BA22A9}" dt="2026-07-07T22:14:12.115" v="651" actId="1076"/>
          <ac:spMkLst>
            <pc:docMk/>
            <pc:sldMk cId="953621952" sldId="286"/>
            <ac:spMk id="11" creationId="{BB7E278D-48F2-A18F-2009-17F874D0843B}"/>
          </ac:spMkLst>
        </pc:spChg>
        <pc:spChg chg="mod">
          <ac:chgData name="Bryden Marshall" userId="303f80c1-d37b-4e6f-bb39-89c320d9b8ec" providerId="ADAL" clId="{021E99E8-11F0-4897-8A25-7F8405BA22A9}" dt="2026-07-07T22:14:06.771" v="650" actId="1076"/>
          <ac:spMkLst>
            <pc:docMk/>
            <pc:sldMk cId="953621952" sldId="286"/>
            <ac:spMk id="13" creationId="{BFA5BE83-FED4-1CB0-421D-9DDF396A39C2}"/>
          </ac:spMkLst>
        </pc:spChg>
        <pc:spChg chg="add mod">
          <ac:chgData name="Bryden Marshall" userId="303f80c1-d37b-4e6f-bb39-89c320d9b8ec" providerId="ADAL" clId="{021E99E8-11F0-4897-8A25-7F8405BA22A9}" dt="2026-07-07T22:13:50.375" v="604" actId="20577"/>
          <ac:spMkLst>
            <pc:docMk/>
            <pc:sldMk cId="953621952" sldId="286"/>
            <ac:spMk id="14" creationId="{95E719CE-287F-896A-08EE-14D9A4A43436}"/>
          </ac:spMkLst>
        </pc:spChg>
        <pc:spChg chg="add mod">
          <ac:chgData name="Bryden Marshall" userId="303f80c1-d37b-4e6f-bb39-89c320d9b8ec" providerId="ADAL" clId="{021E99E8-11F0-4897-8A25-7F8405BA22A9}" dt="2026-07-07T22:14:04.452" v="649" actId="1076"/>
          <ac:spMkLst>
            <pc:docMk/>
            <pc:sldMk cId="953621952" sldId="286"/>
            <ac:spMk id="17" creationId="{ED8EAFF3-56EA-A219-D0DC-5859B4380403}"/>
          </ac:spMkLst>
        </pc:spChg>
        <pc:picChg chg="add mod modCrop">
          <ac:chgData name="Bryden Marshall" userId="303f80c1-d37b-4e6f-bb39-89c320d9b8ec" providerId="ADAL" clId="{021E99E8-11F0-4897-8A25-7F8405BA22A9}" dt="2026-07-07T22:13:16.685" v="544" actId="1076"/>
          <ac:picMkLst>
            <pc:docMk/>
            <pc:sldMk cId="953621952" sldId="286"/>
            <ac:picMk id="3" creationId="{741A6B80-8C4B-5FC6-BAA3-10ABB9978753}"/>
          </ac:picMkLst>
        </pc:picChg>
        <pc:picChg chg="del">
          <ac:chgData name="Bryden Marshall" userId="303f80c1-d37b-4e6f-bb39-89c320d9b8ec" providerId="ADAL" clId="{021E99E8-11F0-4897-8A25-7F8405BA22A9}" dt="2026-07-07T22:12:39.562" v="521" actId="478"/>
          <ac:picMkLst>
            <pc:docMk/>
            <pc:sldMk cId="953621952" sldId="286"/>
            <ac:picMk id="16" creationId="{628FCA0F-546A-8FD3-19D2-61CD9C9D8967}"/>
          </ac:picMkLst>
        </pc:picChg>
        <pc:picChg chg="del">
          <ac:chgData name="Bryden Marshall" userId="303f80c1-d37b-4e6f-bb39-89c320d9b8ec" providerId="ADAL" clId="{021E99E8-11F0-4897-8A25-7F8405BA22A9}" dt="2026-07-07T22:12:39.848" v="522" actId="478"/>
          <ac:picMkLst>
            <pc:docMk/>
            <pc:sldMk cId="953621952" sldId="286"/>
            <ac:picMk id="19" creationId="{914486E0-C2DB-8774-DE96-2F98D5A347A1}"/>
          </ac:picMkLst>
        </pc:picChg>
        <pc:picChg chg="del">
          <ac:chgData name="Bryden Marshall" userId="303f80c1-d37b-4e6f-bb39-89c320d9b8ec" providerId="ADAL" clId="{021E99E8-11F0-4897-8A25-7F8405BA22A9}" dt="2026-07-07T22:12:40.214" v="523" actId="478"/>
          <ac:picMkLst>
            <pc:docMk/>
            <pc:sldMk cId="953621952" sldId="286"/>
            <ac:picMk id="28" creationId="{97B3228D-8612-BF17-8237-D3960D97159E}"/>
          </ac:picMkLst>
        </pc:picChg>
        <pc:picChg chg="del">
          <ac:chgData name="Bryden Marshall" userId="303f80c1-d37b-4e6f-bb39-89c320d9b8ec" providerId="ADAL" clId="{021E99E8-11F0-4897-8A25-7F8405BA22A9}" dt="2026-07-07T22:12:40.574" v="524" actId="478"/>
          <ac:picMkLst>
            <pc:docMk/>
            <pc:sldMk cId="953621952" sldId="286"/>
            <ac:picMk id="30" creationId="{5BFFCC84-18BD-8D72-7D9C-F39DEB24716D}"/>
          </ac:picMkLst>
        </pc:picChg>
        <pc:picChg chg="del">
          <ac:chgData name="Bryden Marshall" userId="303f80c1-d37b-4e6f-bb39-89c320d9b8ec" providerId="ADAL" clId="{021E99E8-11F0-4897-8A25-7F8405BA22A9}" dt="2026-07-07T22:12:40.965" v="525" actId="478"/>
          <ac:picMkLst>
            <pc:docMk/>
            <pc:sldMk cId="953621952" sldId="286"/>
            <ac:picMk id="32" creationId="{90224C3D-67B5-8D32-C072-3DDC20E36C77}"/>
          </ac:picMkLst>
        </pc:picChg>
        <pc:picChg chg="del">
          <ac:chgData name="Bryden Marshall" userId="303f80c1-d37b-4e6f-bb39-89c320d9b8ec" providerId="ADAL" clId="{021E99E8-11F0-4897-8A25-7F8405BA22A9}" dt="2026-07-07T22:12:41.338" v="526" actId="478"/>
          <ac:picMkLst>
            <pc:docMk/>
            <pc:sldMk cId="953621952" sldId="286"/>
            <ac:picMk id="34" creationId="{02E9EA2B-AD94-31D2-53C2-EAD99658CBA2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AA219B-1BDF-4379-8D01-616BC44966DD}" type="datetimeFigureOut">
              <a:rPr lang="en-US" smtClean="0"/>
              <a:t>7/7/2026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D56007-5A41-4DBB-AE67-7CA05435C2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72790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AA219B-1BDF-4379-8D01-616BC44966DD}" type="datetimeFigureOut">
              <a:rPr lang="en-US" smtClean="0"/>
              <a:t>7/7/2026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D56007-5A41-4DBB-AE67-7CA05435C2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88270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AA219B-1BDF-4379-8D01-616BC44966DD}" type="datetimeFigureOut">
              <a:rPr lang="en-US" smtClean="0"/>
              <a:t>7/7/2026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D56007-5A41-4DBB-AE67-7CA05435C2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09439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AA219B-1BDF-4379-8D01-616BC44966DD}" type="datetimeFigureOut">
              <a:rPr lang="en-US" smtClean="0"/>
              <a:t>7/7/2026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D56007-5A41-4DBB-AE67-7CA05435C2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34547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AA219B-1BDF-4379-8D01-616BC44966DD}" type="datetimeFigureOut">
              <a:rPr lang="en-US" smtClean="0"/>
              <a:t>7/7/2026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D56007-5A41-4DBB-AE67-7CA05435C2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9119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AA219B-1BDF-4379-8D01-616BC44966DD}" type="datetimeFigureOut">
              <a:rPr lang="en-US" smtClean="0"/>
              <a:t>7/7/2026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D56007-5A41-4DBB-AE67-7CA05435C2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62186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AA219B-1BDF-4379-8D01-616BC44966DD}" type="datetimeFigureOut">
              <a:rPr lang="en-US" smtClean="0"/>
              <a:t>7/7/2026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D56007-5A41-4DBB-AE67-7CA05435C2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80752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AA219B-1BDF-4379-8D01-616BC44966DD}" type="datetimeFigureOut">
              <a:rPr lang="en-US" smtClean="0"/>
              <a:t>7/7/2026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D56007-5A41-4DBB-AE67-7CA05435C2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68094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AA219B-1BDF-4379-8D01-616BC44966DD}" type="datetimeFigureOut">
              <a:rPr lang="en-US" smtClean="0"/>
              <a:t>7/7/2026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D56007-5A41-4DBB-AE67-7CA05435C2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55082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AA219B-1BDF-4379-8D01-616BC44966DD}" type="datetimeFigureOut">
              <a:rPr lang="en-US" smtClean="0"/>
              <a:t>7/7/2026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D56007-5A41-4DBB-AE67-7CA05435C2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72447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AA219B-1BDF-4379-8D01-616BC44966DD}" type="datetimeFigureOut">
              <a:rPr lang="en-US" smtClean="0"/>
              <a:t>7/7/2026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D56007-5A41-4DBB-AE67-7CA05435C2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00233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AA219B-1BDF-4379-8D01-616BC44966DD}" type="datetimeFigureOut">
              <a:rPr lang="en-US" smtClean="0"/>
              <a:t>7/7/2026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D56007-5A41-4DBB-AE67-7CA05435C2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85130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68066C99-79D5-2E4F-AA80-526711F9465C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05133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6" name="Picture 5" descr="Logo&#10;&#10;Description automatically generated">
            <a:extLst>
              <a:ext uri="{FF2B5EF4-FFF2-40B4-BE49-F238E27FC236}">
                <a16:creationId xmlns:a16="http://schemas.microsoft.com/office/drawing/2014/main" id="{1B475D5A-9984-FC46-BF8A-5441FA71D3B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1236" y="1831518"/>
            <a:ext cx="4645891" cy="3569784"/>
          </a:xfrm>
          <a:prstGeom prst="rect">
            <a:avLst/>
          </a:prstGeom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FECCE0A7-B7EF-D245-ABAD-D538BA21416B}"/>
              </a:ext>
            </a:extLst>
          </p:cNvPr>
          <p:cNvCxnSpPr>
            <a:cxnSpLocks/>
          </p:cNvCxnSpPr>
          <p:nvPr/>
        </p:nvCxnSpPr>
        <p:spPr>
          <a:xfrm>
            <a:off x="7517492" y="4816935"/>
            <a:ext cx="2823938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B771B216-4745-791A-362B-94159CBD7E9D}"/>
              </a:ext>
            </a:extLst>
          </p:cNvPr>
          <p:cNvSpPr txBox="1"/>
          <p:nvPr/>
        </p:nvSpPr>
        <p:spPr>
          <a:xfrm>
            <a:off x="7171614" y="4883155"/>
            <a:ext cx="351569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</a:rPr>
              <a:t>BNF-CH527 vs Fine Grind</a:t>
            </a:r>
          </a:p>
        </p:txBody>
      </p:sp>
    </p:spTree>
    <p:extLst>
      <p:ext uri="{BB962C8B-B14F-4D97-AF65-F5344CB8AC3E}">
        <p14:creationId xmlns:p14="http://schemas.microsoft.com/office/powerpoint/2010/main" val="20200663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2945B1-27B4-B72B-0F06-8EF0A473F7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997BD279-8B02-068D-43FD-9E13EBEA1725}"/>
              </a:ext>
            </a:extLst>
          </p:cNvPr>
          <p:cNvGrpSpPr/>
          <p:nvPr/>
        </p:nvGrpSpPr>
        <p:grpSpPr>
          <a:xfrm>
            <a:off x="0" y="0"/>
            <a:ext cx="12192000" cy="954107"/>
            <a:chOff x="0" y="0"/>
            <a:chExt cx="12192000" cy="954107"/>
          </a:xfrm>
        </p:grpSpPr>
        <p:pic>
          <p:nvPicPr>
            <p:cNvPr id="4" name="Picture 3" descr="A picture containing graphical user interface&#10;&#10;Description automatically generated">
              <a:extLst>
                <a:ext uri="{FF2B5EF4-FFF2-40B4-BE49-F238E27FC236}">
                  <a16:creationId xmlns:a16="http://schemas.microsoft.com/office/drawing/2014/main" id="{E2FA0B9C-8991-B9BA-C5B4-6333598B219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86088"/>
            <a:stretch/>
          </p:blipFill>
          <p:spPr>
            <a:xfrm>
              <a:off x="6892636" y="0"/>
              <a:ext cx="5299364" cy="954107"/>
            </a:xfrm>
            <a:prstGeom prst="rect">
              <a:avLst/>
            </a:prstGeom>
          </p:spPr>
        </p:pic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2D070467-6CF9-9193-88E9-BC9D4020FDB1}"/>
                </a:ext>
              </a:extLst>
            </p:cNvPr>
            <p:cNvSpPr/>
            <p:nvPr/>
          </p:nvSpPr>
          <p:spPr>
            <a:xfrm>
              <a:off x="0" y="314325"/>
              <a:ext cx="6918326" cy="350180"/>
            </a:xfrm>
            <a:prstGeom prst="rect">
              <a:avLst/>
            </a:prstGeom>
            <a:solidFill>
              <a:srgbClr val="4748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13" name="TextBox 12">
            <a:extLst>
              <a:ext uri="{FF2B5EF4-FFF2-40B4-BE49-F238E27FC236}">
                <a16:creationId xmlns:a16="http://schemas.microsoft.com/office/drawing/2014/main" id="{8C65BAEF-C8CF-21B8-9DFA-FB4F5947D2F9}"/>
              </a:ext>
            </a:extLst>
          </p:cNvPr>
          <p:cNvSpPr txBox="1"/>
          <p:nvPr/>
        </p:nvSpPr>
        <p:spPr>
          <a:xfrm>
            <a:off x="5016092" y="692089"/>
            <a:ext cx="215982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b="1" dirty="0"/>
              <a:t>Masstone and Tint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E56E096-E978-FAB3-EE5A-C902AFF82405}"/>
              </a:ext>
            </a:extLst>
          </p:cNvPr>
          <p:cNvSpPr txBox="1"/>
          <p:nvPr/>
        </p:nvSpPr>
        <p:spPr>
          <a:xfrm>
            <a:off x="1783237" y="1920003"/>
            <a:ext cx="12618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/>
              <a:t>BNF-CH527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0FEDC43-19DF-D8B4-6448-1A2FC5A04F56}"/>
              </a:ext>
            </a:extLst>
          </p:cNvPr>
          <p:cNvSpPr txBox="1"/>
          <p:nvPr/>
        </p:nvSpPr>
        <p:spPr>
          <a:xfrm>
            <a:off x="4037317" y="1920003"/>
            <a:ext cx="15663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/>
              <a:t>BNF-CH527 FG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DAB7835-F225-311B-4D7D-D100DDCB3597}"/>
              </a:ext>
            </a:extLst>
          </p:cNvPr>
          <p:cNvSpPr txBox="1"/>
          <p:nvPr/>
        </p:nvSpPr>
        <p:spPr>
          <a:xfrm>
            <a:off x="4239481" y="4634448"/>
            <a:ext cx="8835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b="1" dirty="0"/>
              <a:t>DE: 1.53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2ECBFCC-A9E3-836B-1361-C5217610A448}"/>
              </a:ext>
            </a:extLst>
          </p:cNvPr>
          <p:cNvSpPr txBox="1"/>
          <p:nvPr/>
        </p:nvSpPr>
        <p:spPr>
          <a:xfrm>
            <a:off x="9013719" y="4634448"/>
            <a:ext cx="147931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b="1" dirty="0"/>
              <a:t>Strength: 108%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6D838DBB-5BB0-9562-611C-6E2AB5FE4E5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7184" t="40755" r="16905" b="36227"/>
          <a:stretch>
            <a:fillRect/>
          </a:stretch>
        </p:blipFill>
        <p:spPr>
          <a:xfrm>
            <a:off x="1334610" y="2339007"/>
            <a:ext cx="4523869" cy="2163984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B3FFC5A-CD05-7264-FE74-AB871887F9B4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8526" t="46541" r="17072" b="29560"/>
          <a:stretch>
            <a:fillRect/>
          </a:stretch>
        </p:blipFill>
        <p:spPr>
          <a:xfrm>
            <a:off x="6333522" y="2339006"/>
            <a:ext cx="4523867" cy="2163983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747B4509-8411-866D-83D2-164D42557B10}"/>
              </a:ext>
            </a:extLst>
          </p:cNvPr>
          <p:cNvSpPr txBox="1"/>
          <p:nvPr/>
        </p:nvSpPr>
        <p:spPr>
          <a:xfrm>
            <a:off x="6731923" y="1920003"/>
            <a:ext cx="12618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/>
              <a:t>BNF-CH527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282428E-5A80-098E-7602-65B497E62F20}"/>
              </a:ext>
            </a:extLst>
          </p:cNvPr>
          <p:cNvSpPr txBox="1"/>
          <p:nvPr/>
        </p:nvSpPr>
        <p:spPr>
          <a:xfrm>
            <a:off x="8986003" y="1920003"/>
            <a:ext cx="15663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/>
              <a:t>BNF-CH527 FG</a:t>
            </a:r>
          </a:p>
        </p:txBody>
      </p:sp>
    </p:spTree>
    <p:extLst>
      <p:ext uri="{BB962C8B-B14F-4D97-AF65-F5344CB8AC3E}">
        <p14:creationId xmlns:p14="http://schemas.microsoft.com/office/powerpoint/2010/main" val="29703266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C90573-BE22-C1F2-A030-BDA9AF8408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5D528BB7-55E5-286F-23F4-A0F342FE7207}"/>
              </a:ext>
            </a:extLst>
          </p:cNvPr>
          <p:cNvGrpSpPr/>
          <p:nvPr/>
        </p:nvGrpSpPr>
        <p:grpSpPr>
          <a:xfrm>
            <a:off x="0" y="0"/>
            <a:ext cx="12192000" cy="954107"/>
            <a:chOff x="0" y="0"/>
            <a:chExt cx="12192000" cy="954107"/>
          </a:xfrm>
        </p:grpSpPr>
        <p:pic>
          <p:nvPicPr>
            <p:cNvPr id="4" name="Picture 3" descr="A picture containing graphical user interface&#10;&#10;Description automatically generated">
              <a:extLst>
                <a:ext uri="{FF2B5EF4-FFF2-40B4-BE49-F238E27FC236}">
                  <a16:creationId xmlns:a16="http://schemas.microsoft.com/office/drawing/2014/main" id="{103CC68B-8F1C-1DAA-5E61-E4514F6ED8D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86088"/>
            <a:stretch/>
          </p:blipFill>
          <p:spPr>
            <a:xfrm>
              <a:off x="6892636" y="0"/>
              <a:ext cx="5299364" cy="954107"/>
            </a:xfrm>
            <a:prstGeom prst="rect">
              <a:avLst/>
            </a:prstGeom>
          </p:spPr>
        </p:pic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38EF2B8A-DEC2-9578-2BC8-3BD5016C4926}"/>
                </a:ext>
              </a:extLst>
            </p:cNvPr>
            <p:cNvSpPr/>
            <p:nvPr/>
          </p:nvSpPr>
          <p:spPr>
            <a:xfrm>
              <a:off x="0" y="314325"/>
              <a:ext cx="6918326" cy="350180"/>
            </a:xfrm>
            <a:prstGeom prst="rect">
              <a:avLst/>
            </a:prstGeom>
            <a:solidFill>
              <a:srgbClr val="4748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13" name="TextBox 12">
            <a:extLst>
              <a:ext uri="{FF2B5EF4-FFF2-40B4-BE49-F238E27FC236}">
                <a16:creationId xmlns:a16="http://schemas.microsoft.com/office/drawing/2014/main" id="{41C2FEB0-8E1F-C11F-CBCE-B3217BFA83B5}"/>
              </a:ext>
            </a:extLst>
          </p:cNvPr>
          <p:cNvSpPr txBox="1"/>
          <p:nvPr/>
        </p:nvSpPr>
        <p:spPr>
          <a:xfrm>
            <a:off x="5287965" y="692089"/>
            <a:ext cx="161608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b="1" dirty="0"/>
              <a:t>Heat Stability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567F4A5-1954-F6A5-7449-04F8C18B83BF}"/>
              </a:ext>
            </a:extLst>
          </p:cNvPr>
          <p:cNvSpPr txBox="1"/>
          <p:nvPr/>
        </p:nvSpPr>
        <p:spPr>
          <a:xfrm>
            <a:off x="1783237" y="1920003"/>
            <a:ext cx="12618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/>
              <a:t>BNF-CH527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F55083A-A12A-1F08-6255-39D4E571C3C5}"/>
              </a:ext>
            </a:extLst>
          </p:cNvPr>
          <p:cNvSpPr txBox="1"/>
          <p:nvPr/>
        </p:nvSpPr>
        <p:spPr>
          <a:xfrm>
            <a:off x="3651925" y="1920003"/>
            <a:ext cx="20586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5 min, 300C Hold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7CD9A58-27E0-5BA3-3B2D-C581601D1429}"/>
              </a:ext>
            </a:extLst>
          </p:cNvPr>
          <p:cNvSpPr txBox="1"/>
          <p:nvPr/>
        </p:nvSpPr>
        <p:spPr>
          <a:xfrm>
            <a:off x="4187381" y="4634448"/>
            <a:ext cx="98777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b="1" dirty="0"/>
              <a:t>DE: 16.30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4021527-ADD2-9D5A-DA4A-C5C1285F1CA7}"/>
              </a:ext>
            </a:extLst>
          </p:cNvPr>
          <p:cNvSpPr txBox="1"/>
          <p:nvPr/>
        </p:nvSpPr>
        <p:spPr>
          <a:xfrm>
            <a:off x="9311590" y="4634448"/>
            <a:ext cx="8835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b="1" dirty="0"/>
              <a:t>DE: 8.11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6FC6F0BE-20C0-B46F-EC69-CF2FEC694070}"/>
              </a:ext>
            </a:extLst>
          </p:cNvPr>
          <p:cNvSpPr txBox="1"/>
          <p:nvPr/>
        </p:nvSpPr>
        <p:spPr>
          <a:xfrm>
            <a:off x="6212554" y="1920003"/>
            <a:ext cx="23006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/>
              <a:t>BNF-CH527 Fine Grind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92E1EB1B-CACD-2516-B73A-0B9465B51F56}"/>
              </a:ext>
            </a:extLst>
          </p:cNvPr>
          <p:cNvSpPr txBox="1"/>
          <p:nvPr/>
        </p:nvSpPr>
        <p:spPr>
          <a:xfrm>
            <a:off x="8864945" y="1920003"/>
            <a:ext cx="18085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/>
              <a:t>5 min, 300C Hold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6AA9955-98A6-C732-69BA-52590F98559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9364" t="30010" r="22607" b="50000"/>
          <a:stretch>
            <a:fillRect/>
          </a:stretch>
        </p:blipFill>
        <p:spPr>
          <a:xfrm>
            <a:off x="1334611" y="2339005"/>
            <a:ext cx="4523867" cy="216398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B76251B-C95A-FF5C-FD81-A2EECA81BBC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9364" t="65468" r="22607" b="14542"/>
          <a:stretch>
            <a:fillRect/>
          </a:stretch>
        </p:blipFill>
        <p:spPr>
          <a:xfrm>
            <a:off x="6363313" y="2339004"/>
            <a:ext cx="4523867" cy="21639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00052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534A98-BDF3-733E-844F-5AAF4E1C5D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D663DB84-F5CF-A112-0EA2-4A6F6402E00E}"/>
              </a:ext>
            </a:extLst>
          </p:cNvPr>
          <p:cNvGrpSpPr/>
          <p:nvPr/>
        </p:nvGrpSpPr>
        <p:grpSpPr>
          <a:xfrm>
            <a:off x="0" y="0"/>
            <a:ext cx="12192000" cy="954107"/>
            <a:chOff x="0" y="0"/>
            <a:chExt cx="12192000" cy="954107"/>
          </a:xfrm>
        </p:grpSpPr>
        <p:pic>
          <p:nvPicPr>
            <p:cNvPr id="4" name="Picture 3" descr="A picture containing graphical user interface&#10;&#10;Description automatically generated">
              <a:extLst>
                <a:ext uri="{FF2B5EF4-FFF2-40B4-BE49-F238E27FC236}">
                  <a16:creationId xmlns:a16="http://schemas.microsoft.com/office/drawing/2014/main" id="{C0637796-3B03-783D-3F15-8BD9E418A78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86088"/>
            <a:stretch/>
          </p:blipFill>
          <p:spPr>
            <a:xfrm>
              <a:off x="6892636" y="0"/>
              <a:ext cx="5299364" cy="954107"/>
            </a:xfrm>
            <a:prstGeom prst="rect">
              <a:avLst/>
            </a:prstGeom>
          </p:spPr>
        </p:pic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6CC98EC3-AE81-A41A-81B3-B674FB8E93B6}"/>
                </a:ext>
              </a:extLst>
            </p:cNvPr>
            <p:cNvSpPr/>
            <p:nvPr/>
          </p:nvSpPr>
          <p:spPr>
            <a:xfrm>
              <a:off x="0" y="314325"/>
              <a:ext cx="6918326" cy="350180"/>
            </a:xfrm>
            <a:prstGeom prst="rect">
              <a:avLst/>
            </a:prstGeom>
            <a:solidFill>
              <a:srgbClr val="4748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13" name="TextBox 12">
            <a:extLst>
              <a:ext uri="{FF2B5EF4-FFF2-40B4-BE49-F238E27FC236}">
                <a16:creationId xmlns:a16="http://schemas.microsoft.com/office/drawing/2014/main" id="{E43B6710-3E1C-1C40-ECEE-2AACBE40E9C0}"/>
              </a:ext>
            </a:extLst>
          </p:cNvPr>
          <p:cNvSpPr txBox="1"/>
          <p:nvPr/>
        </p:nvSpPr>
        <p:spPr>
          <a:xfrm>
            <a:off x="5312653" y="692089"/>
            <a:ext cx="156671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b="1" dirty="0"/>
              <a:t>Lightfastness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4E45BBD-74A7-C76A-DCDE-514753D963D2}"/>
              </a:ext>
            </a:extLst>
          </p:cNvPr>
          <p:cNvSpPr txBox="1"/>
          <p:nvPr/>
        </p:nvSpPr>
        <p:spPr>
          <a:xfrm>
            <a:off x="2421197" y="1920003"/>
            <a:ext cx="9797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/>
              <a:t>Exposed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1742CEB-5C0E-CBCD-235E-C39F17B0907F}"/>
              </a:ext>
            </a:extLst>
          </p:cNvPr>
          <p:cNvSpPr txBox="1"/>
          <p:nvPr/>
        </p:nvSpPr>
        <p:spPr>
          <a:xfrm>
            <a:off x="3585348" y="1920003"/>
            <a:ext cx="13082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Unexposed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DF183BB-3A0E-6744-810F-846826AD06EB}"/>
              </a:ext>
            </a:extLst>
          </p:cNvPr>
          <p:cNvSpPr txBox="1"/>
          <p:nvPr/>
        </p:nvSpPr>
        <p:spPr>
          <a:xfrm>
            <a:off x="3797693" y="4634448"/>
            <a:ext cx="8835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b="1" dirty="0"/>
              <a:t>DE: 4.65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7F554C2-09C7-4752-309D-55162D7261FF}"/>
              </a:ext>
            </a:extLst>
          </p:cNvPr>
          <p:cNvSpPr txBox="1"/>
          <p:nvPr/>
        </p:nvSpPr>
        <p:spPr>
          <a:xfrm>
            <a:off x="8643695" y="4634448"/>
            <a:ext cx="8835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b="1"/>
              <a:t>DE: 4.43</a:t>
            </a:r>
            <a:endParaRPr lang="en-US" sz="1600" b="1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DDE9E78E-E11A-5D51-6BA0-CA145B43B246}"/>
              </a:ext>
            </a:extLst>
          </p:cNvPr>
          <p:cNvSpPr txBox="1"/>
          <p:nvPr/>
        </p:nvSpPr>
        <p:spPr>
          <a:xfrm>
            <a:off x="7308109" y="1479418"/>
            <a:ext cx="23006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/>
              <a:t>BNF-CH527 Fine Grind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C948CEE-7E9B-75E9-8BEB-236ABB7340D3}"/>
              </a:ext>
            </a:extLst>
          </p:cNvPr>
          <p:cNvSpPr txBox="1"/>
          <p:nvPr/>
        </p:nvSpPr>
        <p:spPr>
          <a:xfrm>
            <a:off x="8519557" y="1920003"/>
            <a:ext cx="12534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/>
              <a:t>Unexposed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CD95567-69AC-A059-D08C-9DBC4D338A1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6408" t="47466" r="36862" b="24151"/>
          <a:stretch>
            <a:fillRect/>
          </a:stretch>
        </p:blipFill>
        <p:spPr>
          <a:xfrm>
            <a:off x="2481089" y="2339003"/>
            <a:ext cx="2341671" cy="2163983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65B9ADB7-E684-B69C-3AD7-7175C2B32C1C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30601" t="40343" r="29819" b="30189"/>
          <a:stretch>
            <a:fillRect/>
          </a:stretch>
        </p:blipFill>
        <p:spPr>
          <a:xfrm>
            <a:off x="7369242" y="2339002"/>
            <a:ext cx="2300630" cy="2163983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B3B8DF63-BBDC-2F11-42F7-422F611E03E7}"/>
              </a:ext>
            </a:extLst>
          </p:cNvPr>
          <p:cNvSpPr txBox="1"/>
          <p:nvPr/>
        </p:nvSpPr>
        <p:spPr>
          <a:xfrm>
            <a:off x="3020982" y="1479418"/>
            <a:ext cx="12618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/>
              <a:t>BNF-CH527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0336C229-51E3-63A6-8206-4FEF9633003B}"/>
              </a:ext>
            </a:extLst>
          </p:cNvPr>
          <p:cNvSpPr txBox="1"/>
          <p:nvPr/>
        </p:nvSpPr>
        <p:spPr>
          <a:xfrm>
            <a:off x="7441606" y="1920003"/>
            <a:ext cx="9797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/>
              <a:t>Exposed</a:t>
            </a:r>
          </a:p>
        </p:txBody>
      </p:sp>
    </p:spTree>
    <p:extLst>
      <p:ext uri="{BB962C8B-B14F-4D97-AF65-F5344CB8AC3E}">
        <p14:creationId xmlns:p14="http://schemas.microsoft.com/office/powerpoint/2010/main" val="33038768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11877C-5984-234D-DA2F-A0B60C3FBC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A22C4D55-DC0C-BBF2-9FCC-820B4858F39A}"/>
              </a:ext>
            </a:extLst>
          </p:cNvPr>
          <p:cNvGrpSpPr/>
          <p:nvPr/>
        </p:nvGrpSpPr>
        <p:grpSpPr>
          <a:xfrm>
            <a:off x="0" y="0"/>
            <a:ext cx="12192000" cy="954107"/>
            <a:chOff x="0" y="0"/>
            <a:chExt cx="12192000" cy="954107"/>
          </a:xfrm>
        </p:grpSpPr>
        <p:pic>
          <p:nvPicPr>
            <p:cNvPr id="4" name="Picture 3" descr="A picture containing graphical user interface&#10;&#10;Description automatically generated">
              <a:extLst>
                <a:ext uri="{FF2B5EF4-FFF2-40B4-BE49-F238E27FC236}">
                  <a16:creationId xmlns:a16="http://schemas.microsoft.com/office/drawing/2014/main" id="{964EC08A-E908-4483-6735-29C6C449751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86088"/>
            <a:stretch/>
          </p:blipFill>
          <p:spPr>
            <a:xfrm>
              <a:off x="6892636" y="0"/>
              <a:ext cx="5299364" cy="954107"/>
            </a:xfrm>
            <a:prstGeom prst="rect">
              <a:avLst/>
            </a:prstGeom>
          </p:spPr>
        </p:pic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13B3756C-DC74-5767-3B98-4AC988D6A276}"/>
                </a:ext>
              </a:extLst>
            </p:cNvPr>
            <p:cNvSpPr/>
            <p:nvPr/>
          </p:nvSpPr>
          <p:spPr>
            <a:xfrm>
              <a:off x="0" y="314325"/>
              <a:ext cx="6918326" cy="350180"/>
            </a:xfrm>
            <a:prstGeom prst="rect">
              <a:avLst/>
            </a:prstGeom>
            <a:solidFill>
              <a:srgbClr val="4748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13" name="TextBox 12">
            <a:extLst>
              <a:ext uri="{FF2B5EF4-FFF2-40B4-BE49-F238E27FC236}">
                <a16:creationId xmlns:a16="http://schemas.microsoft.com/office/drawing/2014/main" id="{FED2BCF4-3CCD-7D0E-9BE4-63ED79EF4EC9}"/>
              </a:ext>
            </a:extLst>
          </p:cNvPr>
          <p:cNvSpPr txBox="1"/>
          <p:nvPr/>
        </p:nvSpPr>
        <p:spPr>
          <a:xfrm>
            <a:off x="4751729" y="692089"/>
            <a:ext cx="268855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b="1" dirty="0"/>
              <a:t>ZQ-17 vs BNF-CH527 FG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645144C-2D75-E1F0-4E35-4BEB3839C622}"/>
              </a:ext>
            </a:extLst>
          </p:cNvPr>
          <p:cNvSpPr txBox="1"/>
          <p:nvPr/>
        </p:nvSpPr>
        <p:spPr>
          <a:xfrm>
            <a:off x="1291298" y="2039231"/>
            <a:ext cx="62927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b="1" dirty="0"/>
              <a:t>ZQ-17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F11A19B-4D09-8EC7-C61D-5D57F976D8B0}"/>
              </a:ext>
            </a:extLst>
          </p:cNvPr>
          <p:cNvSpPr txBox="1"/>
          <p:nvPr/>
        </p:nvSpPr>
        <p:spPr>
          <a:xfrm>
            <a:off x="3093822" y="2039231"/>
            <a:ext cx="125733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b="1" dirty="0"/>
              <a:t>BNF-CH527 FG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EB9B88B-1947-63CF-8C88-528E2CB2959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7352" t="24004" r="23864" b="54214"/>
          <a:stretch>
            <a:fillRect/>
          </a:stretch>
        </p:blipFill>
        <p:spPr>
          <a:xfrm>
            <a:off x="407675" y="2347008"/>
            <a:ext cx="4523866" cy="2163983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439D3329-6779-E4B8-2097-A280D4252E2C}"/>
              </a:ext>
            </a:extLst>
          </p:cNvPr>
          <p:cNvSpPr txBox="1"/>
          <p:nvPr/>
        </p:nvSpPr>
        <p:spPr>
          <a:xfrm>
            <a:off x="2212046" y="1611537"/>
            <a:ext cx="91512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b="1" dirty="0"/>
              <a:t>Masstone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FDD024A-2FA1-4E2A-FD0A-BCF8044885B4}"/>
              </a:ext>
            </a:extLst>
          </p:cNvPr>
          <p:cNvSpPr txBox="1"/>
          <p:nvPr/>
        </p:nvSpPr>
        <p:spPr>
          <a:xfrm>
            <a:off x="7440289" y="4000777"/>
            <a:ext cx="183095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b="1" dirty="0"/>
              <a:t>BNF-CH527 Fine Grind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A02818DD-3C45-7FB7-7829-177C9E4F2039}"/>
              </a:ext>
            </a:extLst>
          </p:cNvPr>
          <p:cNvSpPr txBox="1"/>
          <p:nvPr/>
        </p:nvSpPr>
        <p:spPr>
          <a:xfrm>
            <a:off x="10037377" y="4000777"/>
            <a:ext cx="144943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b="1" dirty="0"/>
              <a:t>5 min, 300C Hold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BA5B34F5-526D-756E-8218-F2429E3FCE02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9364" t="65468" r="22607" b="14542"/>
          <a:stretch>
            <a:fillRect/>
          </a:stretch>
        </p:blipFill>
        <p:spPr>
          <a:xfrm>
            <a:off x="7260460" y="4308554"/>
            <a:ext cx="4523867" cy="2163983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BFE6F28D-28EC-E242-971E-BAE15D63F301}"/>
              </a:ext>
            </a:extLst>
          </p:cNvPr>
          <p:cNvSpPr txBox="1"/>
          <p:nvPr/>
        </p:nvSpPr>
        <p:spPr>
          <a:xfrm>
            <a:off x="8137445" y="1309342"/>
            <a:ext cx="62927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b="1" dirty="0"/>
              <a:t>ZQ-17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9F1ED0E2-6CF4-1FF6-14D8-075563A3623F}"/>
              </a:ext>
            </a:extLst>
          </p:cNvPr>
          <p:cNvSpPr txBox="1"/>
          <p:nvPr/>
        </p:nvSpPr>
        <p:spPr>
          <a:xfrm>
            <a:off x="9843920" y="1309342"/>
            <a:ext cx="144943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b="1" dirty="0"/>
              <a:t>5 min, 300C Hold</a:t>
            </a: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879DC394-FDFF-EDCF-EB7C-D3ADD483B8E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7352" t="24004" r="23864" b="54214"/>
          <a:stretch>
            <a:fillRect/>
          </a:stretch>
        </p:blipFill>
        <p:spPr>
          <a:xfrm>
            <a:off x="7260460" y="1618385"/>
            <a:ext cx="4523866" cy="2163983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3369F658-4CF0-CF5E-D255-8B6EAC7DE123}"/>
              </a:ext>
            </a:extLst>
          </p:cNvPr>
          <p:cNvSpPr txBox="1"/>
          <p:nvPr/>
        </p:nvSpPr>
        <p:spPr>
          <a:xfrm>
            <a:off x="9051558" y="881648"/>
            <a:ext cx="92839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b="1" dirty="0"/>
              <a:t>Heat Hold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51D59657-0C41-B31A-C3EE-555ED796C0D7}"/>
              </a:ext>
            </a:extLst>
          </p:cNvPr>
          <p:cNvSpPr txBox="1"/>
          <p:nvPr/>
        </p:nvSpPr>
        <p:spPr>
          <a:xfrm>
            <a:off x="10173338" y="3782368"/>
            <a:ext cx="79060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b="1" dirty="0"/>
              <a:t>DE: 18.19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9214485B-F3B3-E28A-92CA-863C94CD0BE4}"/>
              </a:ext>
            </a:extLst>
          </p:cNvPr>
          <p:cNvSpPr txBox="1"/>
          <p:nvPr/>
        </p:nvSpPr>
        <p:spPr>
          <a:xfrm>
            <a:off x="10304626" y="6472537"/>
            <a:ext cx="71205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b="1" dirty="0"/>
              <a:t>DE: 8.11</a:t>
            </a:r>
          </a:p>
        </p:txBody>
      </p:sp>
    </p:spTree>
    <p:extLst>
      <p:ext uri="{BB962C8B-B14F-4D97-AF65-F5344CB8AC3E}">
        <p14:creationId xmlns:p14="http://schemas.microsoft.com/office/powerpoint/2010/main" val="4075335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9100D8-81F6-8F63-D958-17948C04AF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2C938E32-6229-8C20-26E4-DDAF393AFCCB}"/>
              </a:ext>
            </a:extLst>
          </p:cNvPr>
          <p:cNvGrpSpPr/>
          <p:nvPr/>
        </p:nvGrpSpPr>
        <p:grpSpPr>
          <a:xfrm>
            <a:off x="0" y="0"/>
            <a:ext cx="12192000" cy="954107"/>
            <a:chOff x="0" y="0"/>
            <a:chExt cx="12192000" cy="954107"/>
          </a:xfrm>
        </p:grpSpPr>
        <p:pic>
          <p:nvPicPr>
            <p:cNvPr id="4" name="Picture 3" descr="A picture containing graphical user interface&#10;&#10;Description automatically generated">
              <a:extLst>
                <a:ext uri="{FF2B5EF4-FFF2-40B4-BE49-F238E27FC236}">
                  <a16:creationId xmlns:a16="http://schemas.microsoft.com/office/drawing/2014/main" id="{3B4139AD-6A13-CE92-C5ED-665C964110C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86088"/>
            <a:stretch/>
          </p:blipFill>
          <p:spPr>
            <a:xfrm>
              <a:off x="6892636" y="0"/>
              <a:ext cx="5299364" cy="954107"/>
            </a:xfrm>
            <a:prstGeom prst="rect">
              <a:avLst/>
            </a:prstGeom>
          </p:spPr>
        </p:pic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5C1532D3-9878-B601-B086-04F54BA5744C}"/>
                </a:ext>
              </a:extLst>
            </p:cNvPr>
            <p:cNvSpPr/>
            <p:nvPr/>
          </p:nvSpPr>
          <p:spPr>
            <a:xfrm>
              <a:off x="0" y="314325"/>
              <a:ext cx="6918326" cy="350180"/>
            </a:xfrm>
            <a:prstGeom prst="rect">
              <a:avLst/>
            </a:prstGeom>
            <a:solidFill>
              <a:srgbClr val="4748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13" name="TextBox 12">
            <a:extLst>
              <a:ext uri="{FF2B5EF4-FFF2-40B4-BE49-F238E27FC236}">
                <a16:creationId xmlns:a16="http://schemas.microsoft.com/office/drawing/2014/main" id="{472297C0-AE3F-F80B-E748-119CFEC7C6D0}"/>
              </a:ext>
            </a:extLst>
          </p:cNvPr>
          <p:cNvSpPr txBox="1"/>
          <p:nvPr/>
        </p:nvSpPr>
        <p:spPr>
          <a:xfrm>
            <a:off x="5241803" y="692089"/>
            <a:ext cx="170841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b="1" dirty="0"/>
              <a:t>Long Plate out</a:t>
            </a:r>
          </a:p>
          <a:p>
            <a:pPr algn="ctr"/>
            <a:r>
              <a:rPr lang="en-US" sz="2000" b="1" dirty="0"/>
              <a:t>40% 800g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CBDF6E0-A162-A922-88E6-B549A5025997}"/>
              </a:ext>
            </a:extLst>
          </p:cNvPr>
          <p:cNvSpPr txBox="1"/>
          <p:nvPr/>
        </p:nvSpPr>
        <p:spPr>
          <a:xfrm>
            <a:off x="1820069" y="1620162"/>
            <a:ext cx="59824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b="1" dirty="0"/>
              <a:t>Clean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DFD5ACA-B4F8-528A-2506-BCB676F2CD62}"/>
              </a:ext>
            </a:extLst>
          </p:cNvPr>
          <p:cNvSpPr txBox="1"/>
          <p:nvPr/>
        </p:nvSpPr>
        <p:spPr>
          <a:xfrm>
            <a:off x="5421841" y="1620162"/>
            <a:ext cx="134831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b="1" dirty="0"/>
              <a:t>STD BNF-CH527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4605732-1229-D26B-B05C-9465321F7E17}"/>
              </a:ext>
            </a:extLst>
          </p:cNvPr>
          <p:cNvSpPr txBox="1"/>
          <p:nvPr/>
        </p:nvSpPr>
        <p:spPr>
          <a:xfrm>
            <a:off x="9597878" y="1620162"/>
            <a:ext cx="125733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b="1" dirty="0"/>
              <a:t>BNF-CH527 FG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F4CF9CA0-7FBD-967B-F80C-62276811315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3046" t="17610" r="43739" b="25786"/>
          <a:stretch>
            <a:fillRect/>
          </a:stretch>
        </p:blipFill>
        <p:spPr>
          <a:xfrm>
            <a:off x="454291" y="2152226"/>
            <a:ext cx="1664899" cy="4705774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B87004C1-5022-0F27-F4F5-66999158DCD2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22375" t="28112" r="44409" b="13333"/>
          <a:stretch>
            <a:fillRect/>
          </a:stretch>
        </p:blipFill>
        <p:spPr>
          <a:xfrm>
            <a:off x="2119190" y="2152226"/>
            <a:ext cx="1664898" cy="4705774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836DF4FD-2D80-45EC-032D-613CAAAFB77F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24978" t="15220" r="38677" b="28554"/>
          <a:stretch>
            <a:fillRect/>
          </a:stretch>
        </p:blipFill>
        <p:spPr>
          <a:xfrm>
            <a:off x="4395289" y="2150176"/>
            <a:ext cx="1664898" cy="4709874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D7BD5B49-FF73-31C2-0D04-06EAFD7D2D8E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26400" t="28112" r="40385" b="15346"/>
          <a:stretch>
            <a:fillRect/>
          </a:stretch>
        </p:blipFill>
        <p:spPr>
          <a:xfrm>
            <a:off x="6060187" y="2148126"/>
            <a:ext cx="1664898" cy="4705775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9BD4AD84-9433-CA0F-ABAB-E0EB6E4E3D0A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26814" t="12930" r="39971" b="30314"/>
          <a:stretch>
            <a:fillRect/>
          </a:stretch>
        </p:blipFill>
        <p:spPr>
          <a:xfrm>
            <a:off x="8407912" y="2144027"/>
            <a:ext cx="1664898" cy="4709874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4020B84E-594A-52F6-AE1B-CE7C34C28DC3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l="22751" t="26416" r="42563" b="14842"/>
          <a:stretch>
            <a:fillRect/>
          </a:stretch>
        </p:blipFill>
        <p:spPr>
          <a:xfrm>
            <a:off x="10072811" y="2144027"/>
            <a:ext cx="1664898" cy="47098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81305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DBFA18-7CA7-29F6-5DD9-87939793F1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1A6527B9-CF88-6505-4B8E-2659313141A6}"/>
              </a:ext>
            </a:extLst>
          </p:cNvPr>
          <p:cNvGrpSpPr/>
          <p:nvPr/>
        </p:nvGrpSpPr>
        <p:grpSpPr>
          <a:xfrm>
            <a:off x="0" y="0"/>
            <a:ext cx="12192000" cy="954107"/>
            <a:chOff x="0" y="0"/>
            <a:chExt cx="12192000" cy="954107"/>
          </a:xfrm>
        </p:grpSpPr>
        <p:pic>
          <p:nvPicPr>
            <p:cNvPr id="4" name="Picture 3" descr="A picture containing graphical user interface&#10;&#10;Description automatically generated">
              <a:extLst>
                <a:ext uri="{FF2B5EF4-FFF2-40B4-BE49-F238E27FC236}">
                  <a16:creationId xmlns:a16="http://schemas.microsoft.com/office/drawing/2014/main" id="{429A0F8F-DAF9-3C05-36BE-1EE16CD8882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86088"/>
            <a:stretch/>
          </p:blipFill>
          <p:spPr>
            <a:xfrm>
              <a:off x="6892636" y="0"/>
              <a:ext cx="5299364" cy="954107"/>
            </a:xfrm>
            <a:prstGeom prst="rect">
              <a:avLst/>
            </a:prstGeom>
          </p:spPr>
        </p:pic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42D91F1E-15B5-63E5-FC83-8A11EF28891F}"/>
                </a:ext>
              </a:extLst>
            </p:cNvPr>
            <p:cNvSpPr/>
            <p:nvPr/>
          </p:nvSpPr>
          <p:spPr>
            <a:xfrm>
              <a:off x="0" y="314325"/>
              <a:ext cx="6918326" cy="350180"/>
            </a:xfrm>
            <a:prstGeom prst="rect">
              <a:avLst/>
            </a:prstGeom>
            <a:solidFill>
              <a:srgbClr val="4748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13" name="TextBox 12">
            <a:extLst>
              <a:ext uri="{FF2B5EF4-FFF2-40B4-BE49-F238E27FC236}">
                <a16:creationId xmlns:a16="http://schemas.microsoft.com/office/drawing/2014/main" id="{BFA5BE83-FED4-1CB0-421D-9DDF396A39C2}"/>
              </a:ext>
            </a:extLst>
          </p:cNvPr>
          <p:cNvSpPr txBox="1"/>
          <p:nvPr/>
        </p:nvSpPr>
        <p:spPr>
          <a:xfrm>
            <a:off x="4909888" y="692089"/>
            <a:ext cx="183447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b="1" dirty="0"/>
              <a:t>Long Plate out</a:t>
            </a:r>
          </a:p>
          <a:p>
            <a:pPr algn="ctr"/>
            <a:r>
              <a:rPr lang="en-US" sz="2000" b="1" dirty="0"/>
              <a:t>40% 800g Chips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2B5E91C-04B2-A983-9147-4B67B8CCF31F}"/>
              </a:ext>
            </a:extLst>
          </p:cNvPr>
          <p:cNvSpPr txBox="1"/>
          <p:nvPr/>
        </p:nvSpPr>
        <p:spPr>
          <a:xfrm>
            <a:off x="3972604" y="1859544"/>
            <a:ext cx="134831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b="1" dirty="0"/>
              <a:t>STD BNF-CH527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0C3D9CF-1C97-E346-022F-3F2E00131F03}"/>
              </a:ext>
            </a:extLst>
          </p:cNvPr>
          <p:cNvSpPr txBox="1"/>
          <p:nvPr/>
        </p:nvSpPr>
        <p:spPr>
          <a:xfrm>
            <a:off x="3581776" y="4690678"/>
            <a:ext cx="198894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b="1" dirty="0"/>
              <a:t>Had to spoon feed.</a:t>
            </a:r>
          </a:p>
          <a:p>
            <a:pPr algn="ctr"/>
            <a:r>
              <a:rPr lang="en-US" sz="1400" b="1" dirty="0"/>
              <a:t>Strands were very puffy.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41A6B80-8C4B-5FC6-BAA3-10ABB997875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8412" t="36101" r="28074" b="33459"/>
          <a:stretch>
            <a:fillRect/>
          </a:stretch>
        </p:blipFill>
        <p:spPr>
          <a:xfrm>
            <a:off x="3459163" y="2186643"/>
            <a:ext cx="4735931" cy="2484713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BB7E278D-48F2-A18F-2009-17F874D0843B}"/>
              </a:ext>
            </a:extLst>
          </p:cNvPr>
          <p:cNvSpPr txBox="1"/>
          <p:nvPr/>
        </p:nvSpPr>
        <p:spPr>
          <a:xfrm>
            <a:off x="6584385" y="1859543"/>
            <a:ext cx="125733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b="1" dirty="0"/>
              <a:t>BNF-CH527 FG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5E719CE-287F-896A-08EE-14D9A4A43436}"/>
              </a:ext>
            </a:extLst>
          </p:cNvPr>
          <p:cNvSpPr txBox="1"/>
          <p:nvPr/>
        </p:nvSpPr>
        <p:spPr>
          <a:xfrm>
            <a:off x="6091588" y="4690678"/>
            <a:ext cx="184332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b="1" dirty="0"/>
              <a:t>Had to spoon feed.</a:t>
            </a:r>
          </a:p>
          <a:p>
            <a:pPr algn="ctr"/>
            <a:r>
              <a:rPr lang="en-US" sz="1400" b="1" dirty="0"/>
              <a:t>Strands were uniform.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ED8EAFF3-56EA-A219-D0DC-5859B4380403}"/>
              </a:ext>
            </a:extLst>
          </p:cNvPr>
          <p:cNvSpPr txBox="1"/>
          <p:nvPr/>
        </p:nvSpPr>
        <p:spPr>
          <a:xfrm>
            <a:off x="4099667" y="5458024"/>
            <a:ext cx="345492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b="1" dirty="0"/>
              <a:t>Both took similar time to extrude and mold.</a:t>
            </a:r>
          </a:p>
        </p:txBody>
      </p:sp>
    </p:spTree>
    <p:extLst>
      <p:ext uri="{BB962C8B-B14F-4D97-AF65-F5344CB8AC3E}">
        <p14:creationId xmlns:p14="http://schemas.microsoft.com/office/powerpoint/2010/main" val="95362195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Grade xmlns="74352253-ff64-4da4-b337-c7d12dd6716f" xsi:nil="true"/>
    <lcf76f155ced4ddcb4097134ff3c332f xmlns="74352253-ff64-4da4-b337-c7d12dd6716f">
      <Terms xmlns="http://schemas.microsoft.com/office/infopath/2007/PartnerControls"/>
    </lcf76f155ced4ddcb4097134ff3c332f>
    <TaxCatchAll xmlns="aab2df29-dbad-4414-8d83-480c3007aa20" xsi:nil="true"/>
    <Quarter xmlns="74352253-ff64-4da4-b337-c7d12dd6716f" xsi:nil="true"/>
    <Teacher xmlns="74352253-ff64-4da4-b337-c7d12dd6716f">
      <UserInfo>
        <DisplayName/>
        <AccountId xsi:nil="true"/>
        <AccountType/>
      </UserInfo>
    </Teacher>
    <DueDate xmlns="74352253-ff64-4da4-b337-c7d12dd6716f" xsi:nil="true"/>
    <Description xmlns="74352253-ff64-4da4-b337-c7d12dd6716f" xsi:nil="true"/>
    <AssignedDate xmlns="74352253-ff64-4da4-b337-c7d12dd6716f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8492F5FD4FCAF4E8B598B98A901FD82" ma:contentTypeVersion="21" ma:contentTypeDescription="Create a new document." ma:contentTypeScope="" ma:versionID="22dac4c750d5650a87a28c18b0be0fce">
  <xsd:schema xmlns:xsd="http://www.w3.org/2001/XMLSchema" xmlns:xs="http://www.w3.org/2001/XMLSchema" xmlns:p="http://schemas.microsoft.com/office/2006/metadata/properties" xmlns:ns2="74352253-ff64-4da4-b337-c7d12dd6716f" xmlns:ns3="aab2df29-dbad-4414-8d83-480c3007aa20" targetNamespace="http://schemas.microsoft.com/office/2006/metadata/properties" ma:root="true" ma:fieldsID="263eab4cd11b87edb893482c73f33a6e" ns2:_="" ns3:_="">
    <xsd:import namespace="74352253-ff64-4da4-b337-c7d12dd6716f"/>
    <xsd:import namespace="aab2df29-dbad-4414-8d83-480c3007aa20"/>
    <xsd:element name="properties">
      <xsd:complexType>
        <xsd:sequence>
          <xsd:element name="documentManagement">
            <xsd:complexType>
              <xsd:all>
                <xsd:element ref="ns2:Description" minOccurs="0"/>
                <xsd:element ref="ns2:AssignedDate" minOccurs="0"/>
                <xsd:element ref="ns2:DueDate" minOccurs="0"/>
                <xsd:element ref="ns2:Teacher" minOccurs="0"/>
                <xsd:element ref="ns2:Grade" minOccurs="0"/>
                <xsd:element ref="ns2:Quarter" minOccurs="0"/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2:MediaLengthInSecond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4352253-ff64-4da4-b337-c7d12dd6716f" elementFormDefault="qualified">
    <xsd:import namespace="http://schemas.microsoft.com/office/2006/documentManagement/types"/>
    <xsd:import namespace="http://schemas.microsoft.com/office/infopath/2007/PartnerControls"/>
    <xsd:element name="Description" ma:index="8" nillable="true" ma:displayName="Description" ma:format="Dropdown" ma:internalName="Description">
      <xsd:simpleType>
        <xsd:restriction base="dms:Note">
          <xsd:maxLength value="255"/>
        </xsd:restriction>
      </xsd:simpleType>
    </xsd:element>
    <xsd:element name="AssignedDate" ma:index="9" nillable="true" ma:displayName="Assigned date" ma:format="DateOnly" ma:internalName="AssignedDate">
      <xsd:simpleType>
        <xsd:restriction base="dms:DateTime"/>
      </xsd:simpleType>
    </xsd:element>
    <xsd:element name="DueDate" ma:index="10" nillable="true" ma:displayName="Due date" ma:format="DateOnly" ma:internalName="DueDate">
      <xsd:simpleType>
        <xsd:restriction base="dms:DateTime"/>
      </xsd:simpleType>
    </xsd:element>
    <xsd:element name="Teacher" ma:index="11" nillable="true" ma:displayName="Teacher" ma:format="Dropdown" ma:list="UserInfo" ma:SharePointGroup="0" ma:internalName="Teacher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Grade" ma:index="12" nillable="true" ma:displayName="Grade" ma:format="Dropdown" ma:internalName="Grade">
      <xsd:simpleType>
        <xsd:restriction base="dms:Choice">
          <xsd:enumeration value="Grade 1"/>
          <xsd:enumeration value="Grade 2"/>
          <xsd:enumeration value="Grade 3"/>
          <xsd:enumeration value="Grade 4"/>
        </xsd:restriction>
      </xsd:simpleType>
    </xsd:element>
    <xsd:element name="Quarter" ma:index="13" nillable="true" ma:displayName="Quarter" ma:format="Dropdown" ma:internalName="Quarter">
      <xsd:simpleType>
        <xsd:restriction base="dms:Choice">
          <xsd:enumeration value="Fall"/>
          <xsd:enumeration value="Winter"/>
          <xsd:enumeration value="Spring"/>
          <xsd:enumeration value="Summer"/>
        </xsd:restriction>
      </xsd:simpleType>
    </xsd:element>
    <xsd:element name="MediaServiceMetadata" ma:index="15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6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7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8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20" nillable="true" ma:taxonomy="true" ma:internalName="lcf76f155ced4ddcb4097134ff3c332f" ma:taxonomyFieldName="MediaServiceImageTags" ma:displayName="Image Tags" ma:readOnly="false" ma:fieldId="{5cf76f15-5ced-4ddc-b409-7134ff3c332f}" ma:taxonomyMulti="true" ma:sspId="97d596db-401c-429b-bcb9-90c2a88829f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2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2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2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26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27" nillable="true" ma:displayName="MediaLengthInSeconds" ma:hidden="true" ma:internalName="MediaLengthInSeconds" ma:readOnly="true">
      <xsd:simpleType>
        <xsd:restriction base="dms:Unknown"/>
      </xsd:simpleType>
    </xsd:element>
    <xsd:element name="MediaServiceBillingMetadata" ma:index="28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ab2df29-dbad-4414-8d83-480c3007aa20" elementFormDefault="qualified">
    <xsd:import namespace="http://schemas.microsoft.com/office/2006/documentManagement/types"/>
    <xsd:import namespace="http://schemas.microsoft.com/office/infopath/2007/PartnerControls"/>
    <xsd:element name="TaxCatchAll" ma:index="21" nillable="true" ma:displayName="Taxonomy Catch All Column" ma:hidden="true" ma:list="{b41f83f6-2d44-46d3-8de0-c5b28df9c5a8}" ma:internalName="TaxCatchAll" ma:showField="CatchAllData" ma:web="aab2df29-dbad-4414-8d83-480c3007aa2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 ma:index="14" ma:displayName="Subject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BE30123D-88E2-4AA4-AAA9-AC3450A29E6A}">
  <ds:schemaRefs>
    <ds:schemaRef ds:uri="http://purl.org/dc/dcmitype/"/>
    <ds:schemaRef ds:uri="http://schemas.microsoft.com/office/2006/documentManagement/types"/>
    <ds:schemaRef ds:uri="http://schemas.microsoft.com/office/2006/metadata/properties"/>
    <ds:schemaRef ds:uri="http://purl.org/dc/terms/"/>
    <ds:schemaRef ds:uri="aab2df29-dbad-4414-8d83-480c3007aa20"/>
    <ds:schemaRef ds:uri="74352253-ff64-4da4-b337-c7d12dd6716f"/>
    <ds:schemaRef ds:uri="http://www.w3.org/XML/1998/namespace"/>
    <ds:schemaRef ds:uri="http://schemas.microsoft.com/office/infopath/2007/PartnerControls"/>
    <ds:schemaRef ds:uri="http://schemas.openxmlformats.org/package/2006/metadata/core-properties"/>
    <ds:schemaRef ds:uri="http://purl.org/dc/elements/1.1/"/>
  </ds:schemaRefs>
</ds:datastoreItem>
</file>

<file path=customXml/itemProps2.xml><?xml version="1.0" encoding="utf-8"?>
<ds:datastoreItem xmlns:ds="http://schemas.openxmlformats.org/officeDocument/2006/customXml" ds:itemID="{F8C59EEE-A6C6-45D5-AB84-BBEC48B740D5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C20DC90A-5C0E-451E-88D5-7A5392403F0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4352253-ff64-4da4-b337-c7d12dd6716f"/>
    <ds:schemaRef ds:uri="aab2df29-dbad-4414-8d83-480c3007aa2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2942</TotalTime>
  <Words>137</Words>
  <Application>Microsoft Office PowerPoint</Application>
  <PresentationFormat>Widescreen</PresentationFormat>
  <Paragraphs>49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account</dc:creator>
  <cp:lastModifiedBy>Bryden Marshall</cp:lastModifiedBy>
  <cp:revision>132</cp:revision>
  <dcterms:created xsi:type="dcterms:W3CDTF">2021-03-09T18:52:28Z</dcterms:created>
  <dcterms:modified xsi:type="dcterms:W3CDTF">2026-07-07T22:14:14Z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0x01010008492F5FD4FCAF4E8B598B98A901FD82</vt:lpwstr>
  </property>
  <property fmtid="{D5CDD505-2E9C-101B-9397-08002B2CF9AE}" pid="3" name="MediaServiceImageTags">
    <vt:lpwstr/>
  </property>
</Properties>
</file>